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9" r:id="rId3"/>
    <p:sldId id="336" r:id="rId4"/>
    <p:sldId id="258" r:id="rId5"/>
    <p:sldId id="260" r:id="rId6"/>
    <p:sldId id="262" r:id="rId7"/>
    <p:sldId id="263" r:id="rId8"/>
    <p:sldId id="261" r:id="rId9"/>
    <p:sldId id="300" r:id="rId10"/>
    <p:sldId id="313" r:id="rId11"/>
    <p:sldId id="338" r:id="rId12"/>
    <p:sldId id="337" r:id="rId13"/>
    <p:sldId id="273" r:id="rId14"/>
    <p:sldId id="339" r:id="rId15"/>
    <p:sldId id="274" r:id="rId16"/>
    <p:sldId id="333" r:id="rId17"/>
    <p:sldId id="314" r:id="rId18"/>
    <p:sldId id="334" r:id="rId19"/>
    <p:sldId id="335" r:id="rId20"/>
    <p:sldId id="293" r:id="rId21"/>
    <p:sldId id="311" r:id="rId22"/>
    <p:sldId id="266" r:id="rId23"/>
    <p:sldId id="315" r:id="rId24"/>
    <p:sldId id="265" r:id="rId25"/>
    <p:sldId id="340" r:id="rId26"/>
    <p:sldId id="281" r:id="rId27"/>
    <p:sldId id="312" r:id="rId28"/>
    <p:sldId id="272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46623-7FE7-40A6-BDDE-2B6FEA361268}" v="4" dt="2023-05-11T15:56:18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6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Paterson" userId="024ee01311b76e35" providerId="LiveId" clId="{CF046623-7FE7-40A6-BDDE-2B6FEA361268}"/>
    <pc:docChg chg="undo custSel addSld delSld modSld sldOrd">
      <pc:chgData name="Ken Paterson" userId="024ee01311b76e35" providerId="LiveId" clId="{CF046623-7FE7-40A6-BDDE-2B6FEA361268}" dt="2023-05-22T15:52:48.902" v="7756" actId="20577"/>
      <pc:docMkLst>
        <pc:docMk/>
      </pc:docMkLst>
      <pc:sldChg chg="modSp mod modNotesTx">
        <pc:chgData name="Ken Paterson" userId="024ee01311b76e35" providerId="LiveId" clId="{CF046623-7FE7-40A6-BDDE-2B6FEA361268}" dt="2023-05-10T14:07:52.892" v="3157" actId="14100"/>
        <pc:sldMkLst>
          <pc:docMk/>
          <pc:sldMk cId="1900990037" sldId="256"/>
        </pc:sldMkLst>
        <pc:spChg chg="mod">
          <ac:chgData name="Ken Paterson" userId="024ee01311b76e35" providerId="LiveId" clId="{CF046623-7FE7-40A6-BDDE-2B6FEA361268}" dt="2023-05-10T14:07:52.892" v="3157" actId="14100"/>
          <ac:spMkLst>
            <pc:docMk/>
            <pc:sldMk cId="1900990037" sldId="256"/>
            <ac:spMk id="2" creationId="{00000000-0000-0000-0000-000000000000}"/>
          </ac:spMkLst>
        </pc:spChg>
        <pc:spChg chg="mod">
          <ac:chgData name="Ken Paterson" userId="024ee01311b76e35" providerId="LiveId" clId="{CF046623-7FE7-40A6-BDDE-2B6FEA361268}" dt="2023-05-10T07:19:12.026" v="44" actId="6549"/>
          <ac:spMkLst>
            <pc:docMk/>
            <pc:sldMk cId="1900990037" sldId="256"/>
            <ac:spMk id="3" creationId="{00000000-0000-0000-0000-000000000000}"/>
          </ac:spMkLst>
        </pc:spChg>
      </pc:sldChg>
      <pc:sldChg chg="del">
        <pc:chgData name="Ken Paterson" userId="024ee01311b76e35" providerId="LiveId" clId="{CF046623-7FE7-40A6-BDDE-2B6FEA361268}" dt="2023-05-08T09:51:34.107" v="0" actId="47"/>
        <pc:sldMkLst>
          <pc:docMk/>
          <pc:sldMk cId="707763403" sldId="257"/>
        </pc:sldMkLst>
      </pc:sldChg>
      <pc:sldChg chg="modSp mod modNotesTx">
        <pc:chgData name="Ken Paterson" userId="024ee01311b76e35" providerId="LiveId" clId="{CF046623-7FE7-40A6-BDDE-2B6FEA361268}" dt="2023-05-21T09:57:02.782" v="7344" actId="113"/>
        <pc:sldMkLst>
          <pc:docMk/>
          <pc:sldMk cId="758325812" sldId="258"/>
        </pc:sldMkLst>
        <pc:spChg chg="mod">
          <ac:chgData name="Ken Paterson" userId="024ee01311b76e35" providerId="LiveId" clId="{CF046623-7FE7-40A6-BDDE-2B6FEA361268}" dt="2023-05-21T09:57:02.782" v="7344" actId="113"/>
          <ac:spMkLst>
            <pc:docMk/>
            <pc:sldMk cId="758325812" sldId="258"/>
            <ac:spMk id="2" creationId="{00000000-0000-0000-0000-000000000000}"/>
          </ac:spMkLst>
        </pc:spChg>
      </pc:sldChg>
      <pc:sldChg chg="del">
        <pc:chgData name="Ken Paterson" userId="024ee01311b76e35" providerId="LiveId" clId="{CF046623-7FE7-40A6-BDDE-2B6FEA361268}" dt="2023-05-08T09:51:44.214" v="1" actId="47"/>
        <pc:sldMkLst>
          <pc:docMk/>
          <pc:sldMk cId="192571395" sldId="259"/>
        </pc:sldMkLst>
      </pc:sldChg>
      <pc:sldChg chg="modSp mod modNotesTx">
        <pc:chgData name="Ken Paterson" userId="024ee01311b76e35" providerId="LiveId" clId="{CF046623-7FE7-40A6-BDDE-2B6FEA361268}" dt="2023-05-10T14:42:50.111" v="3191" actId="6549"/>
        <pc:sldMkLst>
          <pc:docMk/>
          <pc:sldMk cId="3280733649" sldId="260"/>
        </pc:sldMkLst>
        <pc:spChg chg="mod">
          <ac:chgData name="Ken Paterson" userId="024ee01311b76e35" providerId="LiveId" clId="{CF046623-7FE7-40A6-BDDE-2B6FEA361268}" dt="2023-05-10T08:13:07.229" v="1737" actId="113"/>
          <ac:spMkLst>
            <pc:docMk/>
            <pc:sldMk cId="3280733649" sldId="260"/>
            <ac:spMk id="2" creationId="{00000000-0000-0000-0000-000000000000}"/>
          </ac:spMkLst>
        </pc:spChg>
      </pc:sldChg>
      <pc:sldChg chg="modSp mod modNotesTx">
        <pc:chgData name="Ken Paterson" userId="024ee01311b76e35" providerId="LiveId" clId="{CF046623-7FE7-40A6-BDDE-2B6FEA361268}" dt="2023-05-21T09:01:59.816" v="7108" actId="6549"/>
        <pc:sldMkLst>
          <pc:docMk/>
          <pc:sldMk cId="2877247557" sldId="261"/>
        </pc:sldMkLst>
        <pc:spChg chg="mod">
          <ac:chgData name="Ken Paterson" userId="024ee01311b76e35" providerId="LiveId" clId="{CF046623-7FE7-40A6-BDDE-2B6FEA361268}" dt="2023-05-21T09:01:59.816" v="7108" actId="6549"/>
          <ac:spMkLst>
            <pc:docMk/>
            <pc:sldMk cId="2877247557" sldId="261"/>
            <ac:spMk id="2" creationId="{00000000-0000-0000-0000-000000000000}"/>
          </ac:spMkLst>
        </pc:spChg>
      </pc:sldChg>
      <pc:sldChg chg="modSp mod ord modNotesTx">
        <pc:chgData name="Ken Paterson" userId="024ee01311b76e35" providerId="LiveId" clId="{CF046623-7FE7-40A6-BDDE-2B6FEA361268}" dt="2023-05-17T08:17:01.351" v="3793"/>
        <pc:sldMkLst>
          <pc:docMk/>
          <pc:sldMk cId="1236755418" sldId="262"/>
        </pc:sldMkLst>
        <pc:spChg chg="mod">
          <ac:chgData name="Ken Paterson" userId="024ee01311b76e35" providerId="LiveId" clId="{CF046623-7FE7-40A6-BDDE-2B6FEA361268}" dt="2023-05-10T09:17:45.972" v="2739" actId="6549"/>
          <ac:spMkLst>
            <pc:docMk/>
            <pc:sldMk cId="1236755418" sldId="262"/>
            <ac:spMk id="2" creationId="{00000000-0000-0000-0000-000000000000}"/>
          </ac:spMkLst>
        </pc:spChg>
      </pc:sldChg>
      <pc:sldChg chg="modSp mod ord modNotesTx">
        <pc:chgData name="Ken Paterson" userId="024ee01311b76e35" providerId="LiveId" clId="{CF046623-7FE7-40A6-BDDE-2B6FEA361268}" dt="2023-05-21T10:05:04.386" v="7409" actId="20577"/>
        <pc:sldMkLst>
          <pc:docMk/>
          <pc:sldMk cId="2713446356" sldId="263"/>
        </pc:sldMkLst>
        <pc:spChg chg="mod">
          <ac:chgData name="Ken Paterson" userId="024ee01311b76e35" providerId="LiveId" clId="{CF046623-7FE7-40A6-BDDE-2B6FEA361268}" dt="2023-05-21T10:05:04.386" v="7409" actId="20577"/>
          <ac:spMkLst>
            <pc:docMk/>
            <pc:sldMk cId="2713446356" sldId="263"/>
            <ac:spMk id="2" creationId="{00000000-0000-0000-0000-000000000000}"/>
          </ac:spMkLst>
        </pc:spChg>
      </pc:sldChg>
      <pc:sldChg chg="modSp del mod">
        <pc:chgData name="Ken Paterson" userId="024ee01311b76e35" providerId="LiveId" clId="{CF046623-7FE7-40A6-BDDE-2B6FEA361268}" dt="2023-05-21T10:16:11.643" v="7484" actId="47"/>
        <pc:sldMkLst>
          <pc:docMk/>
          <pc:sldMk cId="2841843427" sldId="264"/>
        </pc:sldMkLst>
        <pc:spChg chg="mod">
          <ac:chgData name="Ken Paterson" userId="024ee01311b76e35" providerId="LiveId" clId="{CF046623-7FE7-40A6-BDDE-2B6FEA361268}" dt="2023-05-21T10:15:34.852" v="7483" actId="20577"/>
          <ac:spMkLst>
            <pc:docMk/>
            <pc:sldMk cId="2841843427" sldId="264"/>
            <ac:spMk id="2" creationId="{00000000-0000-0000-0000-000000000000}"/>
          </ac:spMkLst>
        </pc:spChg>
      </pc:sldChg>
      <pc:sldChg chg="modSp mod ord">
        <pc:chgData name="Ken Paterson" userId="024ee01311b76e35" providerId="LiveId" clId="{CF046623-7FE7-40A6-BDDE-2B6FEA361268}" dt="2023-05-22T15:11:47.730" v="7681" actId="20577"/>
        <pc:sldMkLst>
          <pc:docMk/>
          <pc:sldMk cId="705978901" sldId="265"/>
        </pc:sldMkLst>
        <pc:spChg chg="mod">
          <ac:chgData name="Ken Paterson" userId="024ee01311b76e35" providerId="LiveId" clId="{CF046623-7FE7-40A6-BDDE-2B6FEA361268}" dt="2023-05-22T15:11:47.730" v="7681" actId="20577"/>
          <ac:spMkLst>
            <pc:docMk/>
            <pc:sldMk cId="705978901" sldId="265"/>
            <ac:spMk id="2" creationId="{00000000-0000-0000-0000-000000000000}"/>
          </ac:spMkLst>
        </pc:spChg>
      </pc:sldChg>
      <pc:sldChg chg="modSp mod ord modNotesTx">
        <pc:chgData name="Ken Paterson" userId="024ee01311b76e35" providerId="LiveId" clId="{CF046623-7FE7-40A6-BDDE-2B6FEA361268}" dt="2023-05-22T15:06:55.207" v="7618" actId="20577"/>
        <pc:sldMkLst>
          <pc:docMk/>
          <pc:sldMk cId="800332910" sldId="266"/>
        </pc:sldMkLst>
        <pc:spChg chg="mod">
          <ac:chgData name="Ken Paterson" userId="024ee01311b76e35" providerId="LiveId" clId="{CF046623-7FE7-40A6-BDDE-2B6FEA361268}" dt="2023-05-22T15:06:55.207" v="7618" actId="20577"/>
          <ac:spMkLst>
            <pc:docMk/>
            <pc:sldMk cId="800332910" sldId="266"/>
            <ac:spMk id="2" creationId="{00000000-0000-0000-0000-000000000000}"/>
          </ac:spMkLst>
        </pc:spChg>
      </pc:sldChg>
      <pc:sldChg chg="modSp del mod">
        <pc:chgData name="Ken Paterson" userId="024ee01311b76e35" providerId="LiveId" clId="{CF046623-7FE7-40A6-BDDE-2B6FEA361268}" dt="2023-05-19T10:25:10.672" v="6874" actId="47"/>
        <pc:sldMkLst>
          <pc:docMk/>
          <pc:sldMk cId="2153068590" sldId="267"/>
        </pc:sldMkLst>
        <pc:spChg chg="mod">
          <ac:chgData name="Ken Paterson" userId="024ee01311b76e35" providerId="LiveId" clId="{CF046623-7FE7-40A6-BDDE-2B6FEA361268}" dt="2023-05-11T15:40:31.636" v="3672" actId="13926"/>
          <ac:spMkLst>
            <pc:docMk/>
            <pc:sldMk cId="2153068590" sldId="267"/>
            <ac:spMk id="2" creationId="{00000000-0000-0000-0000-000000000000}"/>
          </ac:spMkLst>
        </pc:spChg>
      </pc:sldChg>
      <pc:sldChg chg="modSp del mod">
        <pc:chgData name="Ken Paterson" userId="024ee01311b76e35" providerId="LiveId" clId="{CF046623-7FE7-40A6-BDDE-2B6FEA361268}" dt="2023-05-19T10:25:15.847" v="6876" actId="47"/>
        <pc:sldMkLst>
          <pc:docMk/>
          <pc:sldMk cId="3670559727" sldId="268"/>
        </pc:sldMkLst>
        <pc:spChg chg="mod">
          <ac:chgData name="Ken Paterson" userId="024ee01311b76e35" providerId="LiveId" clId="{CF046623-7FE7-40A6-BDDE-2B6FEA361268}" dt="2023-05-11T15:41:02.697" v="3673" actId="13926"/>
          <ac:spMkLst>
            <pc:docMk/>
            <pc:sldMk cId="3670559727" sldId="268"/>
            <ac:spMk id="2" creationId="{00000000-0000-0000-0000-000000000000}"/>
          </ac:spMkLst>
        </pc:spChg>
      </pc:sldChg>
      <pc:sldChg chg="del">
        <pc:chgData name="Ken Paterson" userId="024ee01311b76e35" providerId="LiveId" clId="{CF046623-7FE7-40A6-BDDE-2B6FEA361268}" dt="2023-05-19T10:25:30.801" v="6880" actId="47"/>
        <pc:sldMkLst>
          <pc:docMk/>
          <pc:sldMk cId="3193127782" sldId="269"/>
        </pc:sldMkLst>
      </pc:sldChg>
      <pc:sldChg chg="del">
        <pc:chgData name="Ken Paterson" userId="024ee01311b76e35" providerId="LiveId" clId="{CF046623-7FE7-40A6-BDDE-2B6FEA361268}" dt="2023-05-08T09:55:54.601" v="2" actId="47"/>
        <pc:sldMkLst>
          <pc:docMk/>
          <pc:sldMk cId="3652202039" sldId="270"/>
        </pc:sldMkLst>
      </pc:sldChg>
      <pc:sldChg chg="modSp mod ord">
        <pc:chgData name="Ken Paterson" userId="024ee01311b76e35" providerId="LiveId" clId="{CF046623-7FE7-40A6-BDDE-2B6FEA361268}" dt="2023-05-18T10:14:21.046" v="5402" actId="20577"/>
        <pc:sldMkLst>
          <pc:docMk/>
          <pc:sldMk cId="1747712017" sldId="272"/>
        </pc:sldMkLst>
        <pc:spChg chg="mod">
          <ac:chgData name="Ken Paterson" userId="024ee01311b76e35" providerId="LiveId" clId="{CF046623-7FE7-40A6-BDDE-2B6FEA361268}" dt="2023-05-18T10:14:21.046" v="5402" actId="20577"/>
          <ac:spMkLst>
            <pc:docMk/>
            <pc:sldMk cId="1747712017" sldId="272"/>
            <ac:spMk id="2" creationId="{00000000-0000-0000-0000-000000000000}"/>
          </ac:spMkLst>
        </pc:spChg>
      </pc:sldChg>
      <pc:sldChg chg="modSp mod">
        <pc:chgData name="Ken Paterson" userId="024ee01311b76e35" providerId="LiveId" clId="{CF046623-7FE7-40A6-BDDE-2B6FEA361268}" dt="2023-05-21T10:07:40.639" v="7424" actId="20577"/>
        <pc:sldMkLst>
          <pc:docMk/>
          <pc:sldMk cId="1543142711" sldId="273"/>
        </pc:sldMkLst>
        <pc:spChg chg="mod">
          <ac:chgData name="Ken Paterson" userId="024ee01311b76e35" providerId="LiveId" clId="{CF046623-7FE7-40A6-BDDE-2B6FEA361268}" dt="2023-05-21T10:07:40.639" v="7424" actId="20577"/>
          <ac:spMkLst>
            <pc:docMk/>
            <pc:sldMk cId="1543142711" sldId="273"/>
            <ac:spMk id="2" creationId="{00000000-0000-0000-0000-000000000000}"/>
          </ac:spMkLst>
        </pc:spChg>
      </pc:sldChg>
      <pc:sldChg chg="modSp mod">
        <pc:chgData name="Ken Paterson" userId="024ee01311b76e35" providerId="LiveId" clId="{CF046623-7FE7-40A6-BDDE-2B6FEA361268}" dt="2023-05-22T14:57:27.109" v="7591" actId="1076"/>
        <pc:sldMkLst>
          <pc:docMk/>
          <pc:sldMk cId="1116861939" sldId="274"/>
        </pc:sldMkLst>
        <pc:spChg chg="mod">
          <ac:chgData name="Ken Paterson" userId="024ee01311b76e35" providerId="LiveId" clId="{CF046623-7FE7-40A6-BDDE-2B6FEA361268}" dt="2023-05-22T14:57:27.109" v="7591" actId="1076"/>
          <ac:spMkLst>
            <pc:docMk/>
            <pc:sldMk cId="1116861939" sldId="274"/>
            <ac:spMk id="2" creationId="{00000000-0000-0000-0000-000000000000}"/>
          </ac:spMkLst>
        </pc:spChg>
      </pc:sldChg>
      <pc:sldChg chg="del">
        <pc:chgData name="Ken Paterson" userId="024ee01311b76e35" providerId="LiveId" clId="{CF046623-7FE7-40A6-BDDE-2B6FEA361268}" dt="2023-05-19T10:47:26.690" v="7000" actId="47"/>
        <pc:sldMkLst>
          <pc:docMk/>
          <pc:sldMk cId="1453623473" sldId="277"/>
        </pc:sldMkLst>
      </pc:sldChg>
      <pc:sldChg chg="del">
        <pc:chgData name="Ken Paterson" userId="024ee01311b76e35" providerId="LiveId" clId="{CF046623-7FE7-40A6-BDDE-2B6FEA361268}" dt="2023-05-19T10:47:31.609" v="7001" actId="47"/>
        <pc:sldMkLst>
          <pc:docMk/>
          <pc:sldMk cId="2815197580" sldId="278"/>
        </pc:sldMkLst>
      </pc:sldChg>
      <pc:sldChg chg="del">
        <pc:chgData name="Ken Paterson" userId="024ee01311b76e35" providerId="LiveId" clId="{CF046623-7FE7-40A6-BDDE-2B6FEA361268}" dt="2023-05-19T10:47:35.400" v="7002" actId="47"/>
        <pc:sldMkLst>
          <pc:docMk/>
          <pc:sldMk cId="923347809" sldId="279"/>
        </pc:sldMkLst>
      </pc:sldChg>
      <pc:sldChg chg="del">
        <pc:chgData name="Ken Paterson" userId="024ee01311b76e35" providerId="LiveId" clId="{CF046623-7FE7-40A6-BDDE-2B6FEA361268}" dt="2023-05-19T10:29:59.125" v="6911" actId="47"/>
        <pc:sldMkLst>
          <pc:docMk/>
          <pc:sldMk cId="2705912480" sldId="280"/>
        </pc:sldMkLst>
      </pc:sldChg>
      <pc:sldChg chg="ord">
        <pc:chgData name="Ken Paterson" userId="024ee01311b76e35" providerId="LiveId" clId="{CF046623-7FE7-40A6-BDDE-2B6FEA361268}" dt="2023-05-11T10:27:28.320" v="3563"/>
        <pc:sldMkLst>
          <pc:docMk/>
          <pc:sldMk cId="2167177339" sldId="281"/>
        </pc:sldMkLst>
      </pc:sldChg>
      <pc:sldChg chg="del">
        <pc:chgData name="Ken Paterson" userId="024ee01311b76e35" providerId="LiveId" clId="{CF046623-7FE7-40A6-BDDE-2B6FEA361268}" dt="2023-05-19T10:32:18.685" v="6922" actId="47"/>
        <pc:sldMkLst>
          <pc:docMk/>
          <pc:sldMk cId="1043916788" sldId="283"/>
        </pc:sldMkLst>
      </pc:sldChg>
      <pc:sldChg chg="modSp del mod">
        <pc:chgData name="Ken Paterson" userId="024ee01311b76e35" providerId="LiveId" clId="{CF046623-7FE7-40A6-BDDE-2B6FEA361268}" dt="2023-05-19T10:25:14.406" v="6875" actId="47"/>
        <pc:sldMkLst>
          <pc:docMk/>
          <pc:sldMk cId="4044329502" sldId="285"/>
        </pc:sldMkLst>
        <pc:spChg chg="mod">
          <ac:chgData name="Ken Paterson" userId="024ee01311b76e35" providerId="LiveId" clId="{CF046623-7FE7-40A6-BDDE-2B6FEA361268}" dt="2023-05-11T15:43:44.359" v="3679" actId="1076"/>
          <ac:spMkLst>
            <pc:docMk/>
            <pc:sldMk cId="4044329502" sldId="285"/>
            <ac:spMk id="2" creationId="{00000000-0000-0000-0000-000000000000}"/>
          </ac:spMkLst>
        </pc:spChg>
      </pc:sldChg>
      <pc:sldChg chg="del">
        <pc:chgData name="Ken Paterson" userId="024ee01311b76e35" providerId="LiveId" clId="{CF046623-7FE7-40A6-BDDE-2B6FEA361268}" dt="2023-05-19T10:25:26.764" v="6877" actId="47"/>
        <pc:sldMkLst>
          <pc:docMk/>
          <pc:sldMk cId="3298192190" sldId="286"/>
        </pc:sldMkLst>
      </pc:sldChg>
      <pc:sldChg chg="del">
        <pc:chgData name="Ken Paterson" userId="024ee01311b76e35" providerId="LiveId" clId="{CF046623-7FE7-40A6-BDDE-2B6FEA361268}" dt="2023-05-19T10:25:28.707" v="6878" actId="47"/>
        <pc:sldMkLst>
          <pc:docMk/>
          <pc:sldMk cId="2251610964" sldId="287"/>
        </pc:sldMkLst>
      </pc:sldChg>
      <pc:sldChg chg="del">
        <pc:chgData name="Ken Paterson" userId="024ee01311b76e35" providerId="LiveId" clId="{CF046623-7FE7-40A6-BDDE-2B6FEA361268}" dt="2023-05-19T10:25:35.180" v="6881" actId="47"/>
        <pc:sldMkLst>
          <pc:docMk/>
          <pc:sldMk cId="1378746470" sldId="288"/>
        </pc:sldMkLst>
      </pc:sldChg>
      <pc:sldChg chg="del">
        <pc:chgData name="Ken Paterson" userId="024ee01311b76e35" providerId="LiveId" clId="{CF046623-7FE7-40A6-BDDE-2B6FEA361268}" dt="2023-05-19T10:30:15.060" v="6913" actId="47"/>
        <pc:sldMkLst>
          <pc:docMk/>
          <pc:sldMk cId="908544716" sldId="289"/>
        </pc:sldMkLst>
      </pc:sldChg>
      <pc:sldChg chg="delSp modSp del mod">
        <pc:chgData name="Ken Paterson" userId="024ee01311b76e35" providerId="LiveId" clId="{CF046623-7FE7-40A6-BDDE-2B6FEA361268}" dt="2023-05-21T10:16:13.863" v="7485" actId="47"/>
        <pc:sldMkLst>
          <pc:docMk/>
          <pc:sldMk cId="908380800" sldId="290"/>
        </pc:sldMkLst>
        <pc:spChg chg="del mod">
          <ac:chgData name="Ken Paterson" userId="024ee01311b76e35" providerId="LiveId" clId="{CF046623-7FE7-40A6-BDDE-2B6FEA361268}" dt="2023-05-21T10:15:04.229" v="7474"/>
          <ac:spMkLst>
            <pc:docMk/>
            <pc:sldMk cId="908380800" sldId="290"/>
            <ac:spMk id="2" creationId="{00000000-0000-0000-0000-000000000000}"/>
          </ac:spMkLst>
        </pc:spChg>
      </pc:sldChg>
      <pc:sldChg chg="del">
        <pc:chgData name="Ken Paterson" userId="024ee01311b76e35" providerId="LiveId" clId="{CF046623-7FE7-40A6-BDDE-2B6FEA361268}" dt="2023-05-19T10:29:32.914" v="6910" actId="47"/>
        <pc:sldMkLst>
          <pc:docMk/>
          <pc:sldMk cId="2472333790" sldId="291"/>
        </pc:sldMkLst>
      </pc:sldChg>
      <pc:sldChg chg="del">
        <pc:chgData name="Ken Paterson" userId="024ee01311b76e35" providerId="LiveId" clId="{CF046623-7FE7-40A6-BDDE-2B6FEA361268}" dt="2023-05-19T10:30:17.863" v="6914" actId="47"/>
        <pc:sldMkLst>
          <pc:docMk/>
          <pc:sldMk cId="3420429364" sldId="292"/>
        </pc:sldMkLst>
      </pc:sldChg>
      <pc:sldChg chg="modSp mod ord">
        <pc:chgData name="Ken Paterson" userId="024ee01311b76e35" providerId="LiveId" clId="{CF046623-7FE7-40A6-BDDE-2B6FEA361268}" dt="2023-05-21T08:43:23.402" v="7054" actId="20577"/>
        <pc:sldMkLst>
          <pc:docMk/>
          <pc:sldMk cId="26426581" sldId="293"/>
        </pc:sldMkLst>
        <pc:spChg chg="mod">
          <ac:chgData name="Ken Paterson" userId="024ee01311b76e35" providerId="LiveId" clId="{CF046623-7FE7-40A6-BDDE-2B6FEA361268}" dt="2023-05-21T08:43:23.402" v="7054" actId="20577"/>
          <ac:spMkLst>
            <pc:docMk/>
            <pc:sldMk cId="26426581" sldId="293"/>
            <ac:spMk id="2" creationId="{00000000-0000-0000-0000-000000000000}"/>
          </ac:spMkLst>
        </pc:spChg>
      </pc:sldChg>
      <pc:sldChg chg="del">
        <pc:chgData name="Ken Paterson" userId="024ee01311b76e35" providerId="LiveId" clId="{CF046623-7FE7-40A6-BDDE-2B6FEA361268}" dt="2023-05-19T10:30:39.882" v="6916" actId="47"/>
        <pc:sldMkLst>
          <pc:docMk/>
          <pc:sldMk cId="4087600363" sldId="294"/>
        </pc:sldMkLst>
      </pc:sldChg>
      <pc:sldChg chg="del">
        <pc:chgData name="Ken Paterson" userId="024ee01311b76e35" providerId="LiveId" clId="{CF046623-7FE7-40A6-BDDE-2B6FEA361268}" dt="2023-05-19T10:30:43.904" v="6917" actId="47"/>
        <pc:sldMkLst>
          <pc:docMk/>
          <pc:sldMk cId="3643829135" sldId="295"/>
        </pc:sldMkLst>
      </pc:sldChg>
      <pc:sldChg chg="del">
        <pc:chgData name="Ken Paterson" userId="024ee01311b76e35" providerId="LiveId" clId="{CF046623-7FE7-40A6-BDDE-2B6FEA361268}" dt="2023-05-19T10:30:50.079" v="6918" actId="47"/>
        <pc:sldMkLst>
          <pc:docMk/>
          <pc:sldMk cId="1762102773" sldId="296"/>
        </pc:sldMkLst>
      </pc:sldChg>
      <pc:sldChg chg="modSp del mod">
        <pc:chgData name="Ken Paterson" userId="024ee01311b76e35" providerId="LiveId" clId="{CF046623-7FE7-40A6-BDDE-2B6FEA361268}" dt="2023-05-21T09:01:17.868" v="7107" actId="47"/>
        <pc:sldMkLst>
          <pc:docMk/>
          <pc:sldMk cId="2911634878" sldId="297"/>
        </pc:sldMkLst>
        <pc:spChg chg="mod">
          <ac:chgData name="Ken Paterson" userId="024ee01311b76e35" providerId="LiveId" clId="{CF046623-7FE7-40A6-BDDE-2B6FEA361268}" dt="2023-05-21T08:49:32.910" v="7071" actId="20577"/>
          <ac:spMkLst>
            <pc:docMk/>
            <pc:sldMk cId="2911634878" sldId="297"/>
            <ac:spMk id="2" creationId="{00000000-0000-0000-0000-000000000000}"/>
          </ac:spMkLst>
        </pc:spChg>
      </pc:sldChg>
      <pc:sldChg chg="del">
        <pc:chgData name="Ken Paterson" userId="024ee01311b76e35" providerId="LiveId" clId="{CF046623-7FE7-40A6-BDDE-2B6FEA361268}" dt="2023-05-19T10:32:10.545" v="6920" actId="47"/>
        <pc:sldMkLst>
          <pc:docMk/>
          <pc:sldMk cId="1323513180" sldId="298"/>
        </pc:sldMkLst>
      </pc:sldChg>
      <pc:sldChg chg="modSp mod modNotesTx">
        <pc:chgData name="Ken Paterson" userId="024ee01311b76e35" providerId="LiveId" clId="{CF046623-7FE7-40A6-BDDE-2B6FEA361268}" dt="2023-05-21T08:27:05.064" v="7007" actId="13926"/>
        <pc:sldMkLst>
          <pc:docMk/>
          <pc:sldMk cId="1609133906" sldId="299"/>
        </pc:sldMkLst>
        <pc:spChg chg="mod">
          <ac:chgData name="Ken Paterson" userId="024ee01311b76e35" providerId="LiveId" clId="{CF046623-7FE7-40A6-BDDE-2B6FEA361268}" dt="2023-05-21T08:27:05.064" v="7007" actId="13926"/>
          <ac:spMkLst>
            <pc:docMk/>
            <pc:sldMk cId="1609133906" sldId="299"/>
            <ac:spMk id="2" creationId="{00000000-0000-0000-0000-000000000000}"/>
          </ac:spMkLst>
        </pc:spChg>
      </pc:sldChg>
      <pc:sldChg chg="modSp mod ord modNotesTx">
        <pc:chgData name="Ken Paterson" userId="024ee01311b76e35" providerId="LiveId" clId="{CF046623-7FE7-40A6-BDDE-2B6FEA361268}" dt="2023-05-21T08:28:05.259" v="7009" actId="13926"/>
        <pc:sldMkLst>
          <pc:docMk/>
          <pc:sldMk cId="518657530" sldId="300"/>
        </pc:sldMkLst>
        <pc:spChg chg="mod">
          <ac:chgData name="Ken Paterson" userId="024ee01311b76e35" providerId="LiveId" clId="{CF046623-7FE7-40A6-BDDE-2B6FEA361268}" dt="2023-05-21T08:28:05.259" v="7009" actId="13926"/>
          <ac:spMkLst>
            <pc:docMk/>
            <pc:sldMk cId="518657530" sldId="300"/>
            <ac:spMk id="2" creationId="{00000000-0000-0000-0000-000000000000}"/>
          </ac:spMkLst>
        </pc:spChg>
      </pc:sldChg>
      <pc:sldChg chg="modSp add del mod">
        <pc:chgData name="Ken Paterson" userId="024ee01311b76e35" providerId="LiveId" clId="{CF046623-7FE7-40A6-BDDE-2B6FEA361268}" dt="2023-05-19T10:28:57.453" v="6909" actId="47"/>
        <pc:sldMkLst>
          <pc:docMk/>
          <pc:sldMk cId="584800062" sldId="301"/>
        </pc:sldMkLst>
        <pc:spChg chg="mod">
          <ac:chgData name="Ken Paterson" userId="024ee01311b76e35" providerId="LiveId" clId="{CF046623-7FE7-40A6-BDDE-2B6FEA361268}" dt="2023-05-11T15:47:39.144" v="3682" actId="113"/>
          <ac:spMkLst>
            <pc:docMk/>
            <pc:sldMk cId="584800062" sldId="301"/>
            <ac:spMk id="2" creationId="{00000000-0000-0000-0000-000000000000}"/>
          </ac:spMkLst>
        </pc:spChg>
      </pc:sldChg>
      <pc:sldChg chg="add del">
        <pc:chgData name="Ken Paterson" userId="024ee01311b76e35" providerId="LiveId" clId="{CF046623-7FE7-40A6-BDDE-2B6FEA361268}" dt="2023-05-19T10:42:26.364" v="6991" actId="47"/>
        <pc:sldMkLst>
          <pc:docMk/>
          <pc:sldMk cId="3862434109" sldId="302"/>
        </pc:sldMkLst>
      </pc:sldChg>
      <pc:sldChg chg="del">
        <pc:chgData name="Ken Paterson" userId="024ee01311b76e35" providerId="LiveId" clId="{CF046623-7FE7-40A6-BDDE-2B6FEA361268}" dt="2023-05-11T10:43:40.516" v="3568" actId="47"/>
        <pc:sldMkLst>
          <pc:docMk/>
          <pc:sldMk cId="2225158466" sldId="303"/>
        </pc:sldMkLst>
      </pc:sldChg>
      <pc:sldChg chg="del">
        <pc:chgData name="Ken Paterson" userId="024ee01311b76e35" providerId="LiveId" clId="{CF046623-7FE7-40A6-BDDE-2B6FEA361268}" dt="2023-05-11T15:41:42.124" v="3674" actId="47"/>
        <pc:sldMkLst>
          <pc:docMk/>
          <pc:sldMk cId="10166046" sldId="304"/>
        </pc:sldMkLst>
      </pc:sldChg>
      <pc:sldChg chg="del">
        <pc:chgData name="Ken Paterson" userId="024ee01311b76e35" providerId="LiveId" clId="{CF046623-7FE7-40A6-BDDE-2B6FEA361268}" dt="2023-05-19T10:25:29.762" v="6879" actId="47"/>
        <pc:sldMkLst>
          <pc:docMk/>
          <pc:sldMk cId="2677656660" sldId="305"/>
        </pc:sldMkLst>
      </pc:sldChg>
      <pc:sldChg chg="del">
        <pc:chgData name="Ken Paterson" userId="024ee01311b76e35" providerId="LiveId" clId="{CF046623-7FE7-40A6-BDDE-2B6FEA361268}" dt="2023-05-19T10:25:36.618" v="6882" actId="47"/>
        <pc:sldMkLst>
          <pc:docMk/>
          <pc:sldMk cId="2958439031" sldId="306"/>
        </pc:sldMkLst>
      </pc:sldChg>
      <pc:sldChg chg="del">
        <pc:chgData name="Ken Paterson" userId="024ee01311b76e35" providerId="LiveId" clId="{CF046623-7FE7-40A6-BDDE-2B6FEA361268}" dt="2023-05-19T10:30:10.168" v="6912" actId="47"/>
        <pc:sldMkLst>
          <pc:docMk/>
          <pc:sldMk cId="323881665" sldId="307"/>
        </pc:sldMkLst>
      </pc:sldChg>
      <pc:sldChg chg="del">
        <pc:chgData name="Ken Paterson" userId="024ee01311b76e35" providerId="LiveId" clId="{CF046623-7FE7-40A6-BDDE-2B6FEA361268}" dt="2023-05-19T10:30:19.869" v="6915" actId="47"/>
        <pc:sldMkLst>
          <pc:docMk/>
          <pc:sldMk cId="2894015798" sldId="308"/>
        </pc:sldMkLst>
      </pc:sldChg>
      <pc:sldChg chg="del">
        <pc:chgData name="Ken Paterson" userId="024ee01311b76e35" providerId="LiveId" clId="{CF046623-7FE7-40A6-BDDE-2B6FEA361268}" dt="2023-05-19T10:30:51.294" v="6919" actId="47"/>
        <pc:sldMkLst>
          <pc:docMk/>
          <pc:sldMk cId="2012671457" sldId="309"/>
        </pc:sldMkLst>
      </pc:sldChg>
      <pc:sldChg chg="del">
        <pc:chgData name="Ken Paterson" userId="024ee01311b76e35" providerId="LiveId" clId="{CF046623-7FE7-40A6-BDDE-2B6FEA361268}" dt="2023-05-19T10:32:12.459" v="6921" actId="47"/>
        <pc:sldMkLst>
          <pc:docMk/>
          <pc:sldMk cId="2333151986" sldId="310"/>
        </pc:sldMkLst>
      </pc:sldChg>
      <pc:sldChg chg="addSp modSp new mod">
        <pc:chgData name="Ken Paterson" userId="024ee01311b76e35" providerId="LiveId" clId="{CF046623-7FE7-40A6-BDDE-2B6FEA361268}" dt="2023-05-22T09:03:59.826" v="7561" actId="255"/>
        <pc:sldMkLst>
          <pc:docMk/>
          <pc:sldMk cId="720405792" sldId="311"/>
        </pc:sldMkLst>
        <pc:spChg chg="add mod">
          <ac:chgData name="Ken Paterson" userId="024ee01311b76e35" providerId="LiveId" clId="{CF046623-7FE7-40A6-BDDE-2B6FEA361268}" dt="2023-05-22T09:03:59.826" v="7561" actId="255"/>
          <ac:spMkLst>
            <pc:docMk/>
            <pc:sldMk cId="720405792" sldId="311"/>
            <ac:spMk id="4" creationId="{C5201309-4BCF-5279-9E16-9FDEA7F3A0B9}"/>
          </ac:spMkLst>
        </pc:spChg>
      </pc:sldChg>
      <pc:sldChg chg="new del">
        <pc:chgData name="Ken Paterson" userId="024ee01311b76e35" providerId="LiveId" clId="{CF046623-7FE7-40A6-BDDE-2B6FEA361268}" dt="2023-05-10T15:33:02.770" v="3197" actId="680"/>
        <pc:sldMkLst>
          <pc:docMk/>
          <pc:sldMk cId="3515007631" sldId="311"/>
        </pc:sldMkLst>
      </pc:sldChg>
      <pc:sldChg chg="addSp modSp new mod">
        <pc:chgData name="Ken Paterson" userId="024ee01311b76e35" providerId="LiveId" clId="{CF046623-7FE7-40A6-BDDE-2B6FEA361268}" dt="2023-05-11T15:57:15.299" v="3697" actId="14100"/>
        <pc:sldMkLst>
          <pc:docMk/>
          <pc:sldMk cId="3705095879" sldId="312"/>
        </pc:sldMkLst>
        <pc:picChg chg="add mod">
          <ac:chgData name="Ken Paterson" userId="024ee01311b76e35" providerId="LiveId" clId="{CF046623-7FE7-40A6-BDDE-2B6FEA361268}" dt="2023-05-11T15:57:15.299" v="3697" actId="14100"/>
          <ac:picMkLst>
            <pc:docMk/>
            <pc:sldMk cId="3705095879" sldId="312"/>
            <ac:picMk id="4" creationId="{4E2501D4-8792-745B-1E3E-501ABF9DCD04}"/>
          </ac:picMkLst>
        </pc:picChg>
      </pc:sldChg>
      <pc:sldChg chg="addSp modSp new mod">
        <pc:chgData name="Ken Paterson" userId="024ee01311b76e35" providerId="LiveId" clId="{CF046623-7FE7-40A6-BDDE-2B6FEA361268}" dt="2023-05-22T14:53:26.090" v="7590" actId="20577"/>
        <pc:sldMkLst>
          <pc:docMk/>
          <pc:sldMk cId="3117472138" sldId="313"/>
        </pc:sldMkLst>
        <pc:spChg chg="add mod">
          <ac:chgData name="Ken Paterson" userId="024ee01311b76e35" providerId="LiveId" clId="{CF046623-7FE7-40A6-BDDE-2B6FEA361268}" dt="2023-05-22T14:53:26.090" v="7590" actId="20577"/>
          <ac:spMkLst>
            <pc:docMk/>
            <pc:sldMk cId="3117472138" sldId="313"/>
            <ac:spMk id="4" creationId="{33E3782A-371F-AD25-A62B-38B9512DBF45}"/>
          </ac:spMkLst>
        </pc:spChg>
      </pc:sldChg>
      <pc:sldChg chg="addSp modSp new mod">
        <pc:chgData name="Ken Paterson" userId="024ee01311b76e35" providerId="LiveId" clId="{CF046623-7FE7-40A6-BDDE-2B6FEA361268}" dt="2023-05-22T14:59:45.063" v="7593" actId="14100"/>
        <pc:sldMkLst>
          <pc:docMk/>
          <pc:sldMk cId="3071798355" sldId="314"/>
        </pc:sldMkLst>
        <pc:spChg chg="add mod">
          <ac:chgData name="Ken Paterson" userId="024ee01311b76e35" providerId="LiveId" clId="{CF046623-7FE7-40A6-BDDE-2B6FEA361268}" dt="2023-05-22T14:59:45.063" v="7593" actId="14100"/>
          <ac:spMkLst>
            <pc:docMk/>
            <pc:sldMk cId="3071798355" sldId="314"/>
            <ac:spMk id="4" creationId="{2C0FC5FB-FFBD-7DDC-3B5E-1623943F4894}"/>
          </ac:spMkLst>
        </pc:spChg>
      </pc:sldChg>
      <pc:sldChg chg="addSp modSp new mod">
        <pc:chgData name="Ken Paterson" userId="024ee01311b76e35" providerId="LiveId" clId="{CF046623-7FE7-40A6-BDDE-2B6FEA361268}" dt="2023-05-21T09:04:14.073" v="7114" actId="13926"/>
        <pc:sldMkLst>
          <pc:docMk/>
          <pc:sldMk cId="3911877491" sldId="315"/>
        </pc:sldMkLst>
        <pc:spChg chg="add mod">
          <ac:chgData name="Ken Paterson" userId="024ee01311b76e35" providerId="LiveId" clId="{CF046623-7FE7-40A6-BDDE-2B6FEA361268}" dt="2023-05-21T09:04:14.073" v="7114" actId="13926"/>
          <ac:spMkLst>
            <pc:docMk/>
            <pc:sldMk cId="3911877491" sldId="315"/>
            <ac:spMk id="4" creationId="{8726AAD4-30F9-C602-67F8-81F4D1AAE02E}"/>
          </ac:spMkLst>
        </pc:spChg>
      </pc:sldChg>
      <pc:sldChg chg="addSp modSp new mod">
        <pc:chgData name="Ken Paterson" userId="024ee01311b76e35" providerId="LiveId" clId="{CF046623-7FE7-40A6-BDDE-2B6FEA361268}" dt="2023-05-22T15:24:14.165" v="7696" actId="6549"/>
        <pc:sldMkLst>
          <pc:docMk/>
          <pc:sldMk cId="212084370" sldId="316"/>
        </pc:sldMkLst>
        <pc:spChg chg="add mod">
          <ac:chgData name="Ken Paterson" userId="024ee01311b76e35" providerId="LiveId" clId="{CF046623-7FE7-40A6-BDDE-2B6FEA361268}" dt="2023-05-22T15:24:14.165" v="7696" actId="6549"/>
          <ac:spMkLst>
            <pc:docMk/>
            <pc:sldMk cId="212084370" sldId="316"/>
            <ac:spMk id="4" creationId="{E554A092-8F8A-0021-620D-887F01B0C38D}"/>
          </ac:spMkLst>
        </pc:spChg>
      </pc:sldChg>
      <pc:sldChg chg="addSp modSp new mod">
        <pc:chgData name="Ken Paterson" userId="024ee01311b76e35" providerId="LiveId" clId="{CF046623-7FE7-40A6-BDDE-2B6FEA361268}" dt="2023-05-21T10:17:18.337" v="7490" actId="6549"/>
        <pc:sldMkLst>
          <pc:docMk/>
          <pc:sldMk cId="3587393284" sldId="317"/>
        </pc:sldMkLst>
        <pc:spChg chg="add mod">
          <ac:chgData name="Ken Paterson" userId="024ee01311b76e35" providerId="LiveId" clId="{CF046623-7FE7-40A6-BDDE-2B6FEA361268}" dt="2023-05-21T10:17:18.337" v="7490" actId="6549"/>
          <ac:spMkLst>
            <pc:docMk/>
            <pc:sldMk cId="3587393284" sldId="317"/>
            <ac:spMk id="4" creationId="{7A4B3FA9-F7EE-3F4D-4187-37FF0E9752EC}"/>
          </ac:spMkLst>
        </pc:spChg>
      </pc:sldChg>
      <pc:sldChg chg="addSp modSp new mod">
        <pc:chgData name="Ken Paterson" userId="024ee01311b76e35" providerId="LiveId" clId="{CF046623-7FE7-40A6-BDDE-2B6FEA361268}" dt="2023-05-21T10:19:13.473" v="7537" actId="113"/>
        <pc:sldMkLst>
          <pc:docMk/>
          <pc:sldMk cId="3885933135" sldId="318"/>
        </pc:sldMkLst>
        <pc:spChg chg="add mod">
          <ac:chgData name="Ken Paterson" userId="024ee01311b76e35" providerId="LiveId" clId="{CF046623-7FE7-40A6-BDDE-2B6FEA361268}" dt="2023-05-21T10:19:13.473" v="7537" actId="113"/>
          <ac:spMkLst>
            <pc:docMk/>
            <pc:sldMk cId="3885933135" sldId="318"/>
            <ac:spMk id="4" creationId="{57D059F8-6592-2D7D-C67A-1B6A2882CACB}"/>
          </ac:spMkLst>
        </pc:spChg>
      </pc:sldChg>
      <pc:sldChg chg="addSp modSp new mod">
        <pc:chgData name="Ken Paterson" userId="024ee01311b76e35" providerId="LiveId" clId="{CF046623-7FE7-40A6-BDDE-2B6FEA361268}" dt="2023-05-18T09:50:29.959" v="5062" actId="20577"/>
        <pc:sldMkLst>
          <pc:docMk/>
          <pc:sldMk cId="3637962805" sldId="319"/>
        </pc:sldMkLst>
        <pc:spChg chg="add mod">
          <ac:chgData name="Ken Paterson" userId="024ee01311b76e35" providerId="LiveId" clId="{CF046623-7FE7-40A6-BDDE-2B6FEA361268}" dt="2023-05-18T09:50:29.959" v="5062" actId="20577"/>
          <ac:spMkLst>
            <pc:docMk/>
            <pc:sldMk cId="3637962805" sldId="319"/>
            <ac:spMk id="4" creationId="{3515FBF4-61AC-4543-E545-0F96352DA44D}"/>
          </ac:spMkLst>
        </pc:spChg>
      </pc:sldChg>
      <pc:sldChg chg="addSp modSp new mod">
        <pc:chgData name="Ken Paterson" userId="024ee01311b76e35" providerId="LiveId" clId="{CF046623-7FE7-40A6-BDDE-2B6FEA361268}" dt="2023-05-21T10:21:02.012" v="7539" actId="6549"/>
        <pc:sldMkLst>
          <pc:docMk/>
          <pc:sldMk cId="3430496592" sldId="320"/>
        </pc:sldMkLst>
        <pc:spChg chg="add mod">
          <ac:chgData name="Ken Paterson" userId="024ee01311b76e35" providerId="LiveId" clId="{CF046623-7FE7-40A6-BDDE-2B6FEA361268}" dt="2023-05-21T10:21:02.012" v="7539" actId="6549"/>
          <ac:spMkLst>
            <pc:docMk/>
            <pc:sldMk cId="3430496592" sldId="320"/>
            <ac:spMk id="4" creationId="{B027BE26-3FCF-0A7D-FF25-F87FA48FF151}"/>
          </ac:spMkLst>
        </pc:spChg>
      </pc:sldChg>
      <pc:sldChg chg="addSp modSp new mod">
        <pc:chgData name="Ken Paterson" userId="024ee01311b76e35" providerId="LiveId" clId="{CF046623-7FE7-40A6-BDDE-2B6FEA361268}" dt="2023-05-21T10:22:20.980" v="7541" actId="20577"/>
        <pc:sldMkLst>
          <pc:docMk/>
          <pc:sldMk cId="939698167" sldId="321"/>
        </pc:sldMkLst>
        <pc:spChg chg="add mod">
          <ac:chgData name="Ken Paterson" userId="024ee01311b76e35" providerId="LiveId" clId="{CF046623-7FE7-40A6-BDDE-2B6FEA361268}" dt="2023-05-21T10:22:20.980" v="7541" actId="20577"/>
          <ac:spMkLst>
            <pc:docMk/>
            <pc:sldMk cId="939698167" sldId="321"/>
            <ac:spMk id="4" creationId="{A7E30224-7220-13A2-37A9-F938047A715E}"/>
          </ac:spMkLst>
        </pc:spChg>
      </pc:sldChg>
      <pc:sldChg chg="addSp modSp new add del mod">
        <pc:chgData name="Ken Paterson" userId="024ee01311b76e35" providerId="LiveId" clId="{CF046623-7FE7-40A6-BDDE-2B6FEA361268}" dt="2023-05-22T15:28:10.646" v="7697" actId="14100"/>
        <pc:sldMkLst>
          <pc:docMk/>
          <pc:sldMk cId="2265413814" sldId="322"/>
        </pc:sldMkLst>
        <pc:spChg chg="add mod">
          <ac:chgData name="Ken Paterson" userId="024ee01311b76e35" providerId="LiveId" clId="{CF046623-7FE7-40A6-BDDE-2B6FEA361268}" dt="2023-05-22T15:28:10.646" v="7697" actId="14100"/>
          <ac:spMkLst>
            <pc:docMk/>
            <pc:sldMk cId="2265413814" sldId="322"/>
            <ac:spMk id="4" creationId="{CC8173D3-49DD-6BC1-9A51-0755F0583A68}"/>
          </ac:spMkLst>
        </pc:spChg>
      </pc:sldChg>
      <pc:sldChg chg="addSp modSp new add del mod">
        <pc:chgData name="Ken Paterson" userId="024ee01311b76e35" providerId="LiveId" clId="{CF046623-7FE7-40A6-BDDE-2B6FEA361268}" dt="2023-05-21T10:23:30.396" v="7545" actId="13926"/>
        <pc:sldMkLst>
          <pc:docMk/>
          <pc:sldMk cId="1045910281" sldId="323"/>
        </pc:sldMkLst>
        <pc:spChg chg="add mod">
          <ac:chgData name="Ken Paterson" userId="024ee01311b76e35" providerId="LiveId" clId="{CF046623-7FE7-40A6-BDDE-2B6FEA361268}" dt="2023-05-21T10:23:30.396" v="7545" actId="13926"/>
          <ac:spMkLst>
            <pc:docMk/>
            <pc:sldMk cId="1045910281" sldId="323"/>
            <ac:spMk id="4" creationId="{0716FD8A-7E0A-533E-56E9-91F73B71CE7A}"/>
          </ac:spMkLst>
        </pc:spChg>
      </pc:sldChg>
      <pc:sldChg chg="addSp modSp new add del mod">
        <pc:chgData name="Ken Paterson" userId="024ee01311b76e35" providerId="LiveId" clId="{CF046623-7FE7-40A6-BDDE-2B6FEA361268}" dt="2023-05-21T10:27:24.896" v="7549" actId="13926"/>
        <pc:sldMkLst>
          <pc:docMk/>
          <pc:sldMk cId="2534948799" sldId="324"/>
        </pc:sldMkLst>
        <pc:spChg chg="add mod">
          <ac:chgData name="Ken Paterson" userId="024ee01311b76e35" providerId="LiveId" clId="{CF046623-7FE7-40A6-BDDE-2B6FEA361268}" dt="2023-05-21T10:27:24.896" v="7549" actId="13926"/>
          <ac:spMkLst>
            <pc:docMk/>
            <pc:sldMk cId="2534948799" sldId="324"/>
            <ac:spMk id="4" creationId="{65D02AF2-18FD-7756-FE6D-A9FB24C2AAEF}"/>
          </ac:spMkLst>
        </pc:spChg>
      </pc:sldChg>
      <pc:sldChg chg="addSp modSp new add del mod">
        <pc:chgData name="Ken Paterson" userId="024ee01311b76e35" providerId="LiveId" clId="{CF046623-7FE7-40A6-BDDE-2B6FEA361268}" dt="2023-05-22T15:46:44.504" v="7746" actId="113"/>
        <pc:sldMkLst>
          <pc:docMk/>
          <pc:sldMk cId="3567767216" sldId="325"/>
        </pc:sldMkLst>
        <pc:spChg chg="add mod">
          <ac:chgData name="Ken Paterson" userId="024ee01311b76e35" providerId="LiveId" clId="{CF046623-7FE7-40A6-BDDE-2B6FEA361268}" dt="2023-05-22T15:46:44.504" v="7746" actId="113"/>
          <ac:spMkLst>
            <pc:docMk/>
            <pc:sldMk cId="3567767216" sldId="325"/>
            <ac:spMk id="4" creationId="{2479F6E5-1817-A65C-0DED-5FA6E8425784}"/>
          </ac:spMkLst>
        </pc:spChg>
      </pc:sldChg>
      <pc:sldChg chg="addSp modSp new add del mod">
        <pc:chgData name="Ken Paterson" userId="024ee01311b76e35" providerId="LiveId" clId="{CF046623-7FE7-40A6-BDDE-2B6FEA361268}" dt="2023-05-21T10:32:11.998" v="7556" actId="13926"/>
        <pc:sldMkLst>
          <pc:docMk/>
          <pc:sldMk cId="3889449005" sldId="326"/>
        </pc:sldMkLst>
        <pc:spChg chg="add mod">
          <ac:chgData name="Ken Paterson" userId="024ee01311b76e35" providerId="LiveId" clId="{CF046623-7FE7-40A6-BDDE-2B6FEA361268}" dt="2023-05-21T10:32:11.998" v="7556" actId="13926"/>
          <ac:spMkLst>
            <pc:docMk/>
            <pc:sldMk cId="3889449005" sldId="326"/>
            <ac:spMk id="4" creationId="{21C2847C-89CB-546B-C245-2F07354D3598}"/>
          </ac:spMkLst>
        </pc:spChg>
      </pc:sldChg>
      <pc:sldChg chg="addSp modSp new add del mod">
        <pc:chgData name="Ken Paterson" userId="024ee01311b76e35" providerId="LiveId" clId="{CF046623-7FE7-40A6-BDDE-2B6FEA361268}" dt="2023-05-19T10:27:34.771" v="6901" actId="47"/>
        <pc:sldMkLst>
          <pc:docMk/>
          <pc:sldMk cId="1646684670" sldId="327"/>
        </pc:sldMkLst>
        <pc:spChg chg="add mod">
          <ac:chgData name="Ken Paterson" userId="024ee01311b76e35" providerId="LiveId" clId="{CF046623-7FE7-40A6-BDDE-2B6FEA361268}" dt="2023-05-19T07:28:23.020" v="6098" actId="114"/>
          <ac:spMkLst>
            <pc:docMk/>
            <pc:sldMk cId="1646684670" sldId="327"/>
            <ac:spMk id="4" creationId="{5AC52D4F-C662-49E9-B54A-4D8E19D747AA}"/>
          </ac:spMkLst>
        </pc:spChg>
      </pc:sldChg>
      <pc:sldChg chg="addSp modSp new add del mod">
        <pc:chgData name="Ken Paterson" userId="024ee01311b76e35" providerId="LiveId" clId="{CF046623-7FE7-40A6-BDDE-2B6FEA361268}" dt="2023-05-19T10:27:33.849" v="6900" actId="47"/>
        <pc:sldMkLst>
          <pc:docMk/>
          <pc:sldMk cId="1614989528" sldId="328"/>
        </pc:sldMkLst>
        <pc:spChg chg="add mod">
          <ac:chgData name="Ken Paterson" userId="024ee01311b76e35" providerId="LiveId" clId="{CF046623-7FE7-40A6-BDDE-2B6FEA361268}" dt="2023-05-19T07:48:55.161" v="6158" actId="255"/>
          <ac:spMkLst>
            <pc:docMk/>
            <pc:sldMk cId="1614989528" sldId="328"/>
            <ac:spMk id="4" creationId="{8250D384-978D-440B-6752-4008DA0EFAC0}"/>
          </ac:spMkLst>
        </pc:spChg>
      </pc:sldChg>
      <pc:sldChg chg="addSp modSp new add del mod">
        <pc:chgData name="Ken Paterson" userId="024ee01311b76e35" providerId="LiveId" clId="{CF046623-7FE7-40A6-BDDE-2B6FEA361268}" dt="2023-05-21T09:11:09.497" v="7226" actId="14100"/>
        <pc:sldMkLst>
          <pc:docMk/>
          <pc:sldMk cId="3030367515" sldId="329"/>
        </pc:sldMkLst>
        <pc:spChg chg="add mod">
          <ac:chgData name="Ken Paterson" userId="024ee01311b76e35" providerId="LiveId" clId="{CF046623-7FE7-40A6-BDDE-2B6FEA361268}" dt="2023-05-21T09:11:09.497" v="7226" actId="14100"/>
          <ac:spMkLst>
            <pc:docMk/>
            <pc:sldMk cId="3030367515" sldId="329"/>
            <ac:spMk id="4" creationId="{A04EB0E4-26B0-AD7A-E219-173D25747808}"/>
          </ac:spMkLst>
        </pc:spChg>
      </pc:sldChg>
      <pc:sldChg chg="addSp modSp new add del mod">
        <pc:chgData name="Ken Paterson" userId="024ee01311b76e35" providerId="LiveId" clId="{CF046623-7FE7-40A6-BDDE-2B6FEA361268}" dt="2023-05-22T15:52:48.902" v="7756" actId="20577"/>
        <pc:sldMkLst>
          <pc:docMk/>
          <pc:sldMk cId="1775643609" sldId="330"/>
        </pc:sldMkLst>
        <pc:spChg chg="add mod">
          <ac:chgData name="Ken Paterson" userId="024ee01311b76e35" providerId="LiveId" clId="{CF046623-7FE7-40A6-BDDE-2B6FEA361268}" dt="2023-05-22T15:52:48.902" v="7756" actId="20577"/>
          <ac:spMkLst>
            <pc:docMk/>
            <pc:sldMk cId="1775643609" sldId="330"/>
            <ac:spMk id="4" creationId="{B26EF394-E414-C8CB-3DCB-A79EE95C86CA}"/>
          </ac:spMkLst>
        </pc:spChg>
      </pc:sldChg>
      <pc:sldChg chg="addSp modSp new add del mod">
        <pc:chgData name="Ken Paterson" userId="024ee01311b76e35" providerId="LiveId" clId="{CF046623-7FE7-40A6-BDDE-2B6FEA361268}" dt="2023-05-21T08:57:37.179" v="7074" actId="13926"/>
        <pc:sldMkLst>
          <pc:docMk/>
          <pc:sldMk cId="575037153" sldId="331"/>
        </pc:sldMkLst>
        <pc:spChg chg="add mod">
          <ac:chgData name="Ken Paterson" userId="024ee01311b76e35" providerId="LiveId" clId="{CF046623-7FE7-40A6-BDDE-2B6FEA361268}" dt="2023-05-21T08:57:37.179" v="7074" actId="13926"/>
          <ac:spMkLst>
            <pc:docMk/>
            <pc:sldMk cId="575037153" sldId="331"/>
            <ac:spMk id="4" creationId="{94DCBE88-9D66-EEFC-4FCA-8BDC30EBE61D}"/>
          </ac:spMkLst>
        </pc:spChg>
      </pc:sldChg>
      <pc:sldChg chg="addSp modSp new add del mod">
        <pc:chgData name="Ken Paterson" userId="024ee01311b76e35" providerId="LiveId" clId="{CF046623-7FE7-40A6-BDDE-2B6FEA361268}" dt="2023-05-21T08:59:32.484" v="7106" actId="6549"/>
        <pc:sldMkLst>
          <pc:docMk/>
          <pc:sldMk cId="2653597808" sldId="332"/>
        </pc:sldMkLst>
        <pc:spChg chg="add mod">
          <ac:chgData name="Ken Paterson" userId="024ee01311b76e35" providerId="LiveId" clId="{CF046623-7FE7-40A6-BDDE-2B6FEA361268}" dt="2023-05-21T08:59:32.484" v="7106" actId="6549"/>
          <ac:spMkLst>
            <pc:docMk/>
            <pc:sldMk cId="2653597808" sldId="332"/>
            <ac:spMk id="4" creationId="{A450F819-4940-6537-7833-004706BE616B}"/>
          </ac:spMkLst>
        </pc:spChg>
      </pc:sldChg>
      <pc:sldChg chg="addSp modSp new mod">
        <pc:chgData name="Ken Paterson" userId="024ee01311b76e35" providerId="LiveId" clId="{CF046623-7FE7-40A6-BDDE-2B6FEA361268}" dt="2023-05-21T10:11:03.902" v="7450" actId="13926"/>
        <pc:sldMkLst>
          <pc:docMk/>
          <pc:sldMk cId="1228897894" sldId="333"/>
        </pc:sldMkLst>
        <pc:spChg chg="add mod">
          <ac:chgData name="Ken Paterson" userId="024ee01311b76e35" providerId="LiveId" clId="{CF046623-7FE7-40A6-BDDE-2B6FEA361268}" dt="2023-05-21T10:11:03.902" v="7450" actId="13926"/>
          <ac:spMkLst>
            <pc:docMk/>
            <pc:sldMk cId="1228897894" sldId="333"/>
            <ac:spMk id="4" creationId="{5D024720-C5D4-25E2-4DC0-50945623C876}"/>
          </ac:spMkLst>
        </pc:spChg>
      </pc:sldChg>
      <pc:sldChg chg="addSp modSp new mod">
        <pc:chgData name="Ken Paterson" userId="024ee01311b76e35" providerId="LiveId" clId="{CF046623-7FE7-40A6-BDDE-2B6FEA361268}" dt="2023-05-21T10:11:31.209" v="7455" actId="14100"/>
        <pc:sldMkLst>
          <pc:docMk/>
          <pc:sldMk cId="3755447783" sldId="334"/>
        </pc:sldMkLst>
        <pc:spChg chg="add mod">
          <ac:chgData name="Ken Paterson" userId="024ee01311b76e35" providerId="LiveId" clId="{CF046623-7FE7-40A6-BDDE-2B6FEA361268}" dt="2023-05-21T10:11:31.209" v="7455" actId="14100"/>
          <ac:spMkLst>
            <pc:docMk/>
            <pc:sldMk cId="3755447783" sldId="334"/>
            <ac:spMk id="4" creationId="{0A7848F6-37E5-E9B0-1F0A-FBF80E88EB48}"/>
          </ac:spMkLst>
        </pc:spChg>
      </pc:sldChg>
      <pc:sldChg chg="addSp modSp new mod">
        <pc:chgData name="Ken Paterson" userId="024ee01311b76e35" providerId="LiveId" clId="{CF046623-7FE7-40A6-BDDE-2B6FEA361268}" dt="2023-05-22T15:01:33.823" v="7596" actId="13926"/>
        <pc:sldMkLst>
          <pc:docMk/>
          <pc:sldMk cId="704034700" sldId="335"/>
        </pc:sldMkLst>
        <pc:spChg chg="add mod">
          <ac:chgData name="Ken Paterson" userId="024ee01311b76e35" providerId="LiveId" clId="{CF046623-7FE7-40A6-BDDE-2B6FEA361268}" dt="2023-05-22T15:01:33.823" v="7596" actId="13926"/>
          <ac:spMkLst>
            <pc:docMk/>
            <pc:sldMk cId="704034700" sldId="335"/>
            <ac:spMk id="4" creationId="{AAA9886E-9619-43F7-52A7-657CF8F88F32}"/>
          </ac:spMkLst>
        </pc:spChg>
      </pc:sldChg>
      <pc:sldChg chg="addSp delSp modSp new mod">
        <pc:chgData name="Ken Paterson" userId="024ee01311b76e35" providerId="LiveId" clId="{CF046623-7FE7-40A6-BDDE-2B6FEA361268}" dt="2023-05-21T09:56:40.167" v="7340" actId="14100"/>
        <pc:sldMkLst>
          <pc:docMk/>
          <pc:sldMk cId="776743638" sldId="336"/>
        </pc:sldMkLst>
        <pc:spChg chg="add del">
          <ac:chgData name="Ken Paterson" userId="024ee01311b76e35" providerId="LiveId" clId="{CF046623-7FE7-40A6-BDDE-2B6FEA361268}" dt="2023-05-21T09:55:09.479" v="7329" actId="22"/>
          <ac:spMkLst>
            <pc:docMk/>
            <pc:sldMk cId="776743638" sldId="336"/>
            <ac:spMk id="4" creationId="{1AB108E6-0FA5-2045-5B88-1011E3EF7301}"/>
          </ac:spMkLst>
        </pc:spChg>
        <pc:spChg chg="add mod">
          <ac:chgData name="Ken Paterson" userId="024ee01311b76e35" providerId="LiveId" clId="{CF046623-7FE7-40A6-BDDE-2B6FEA361268}" dt="2023-05-21T09:56:40.167" v="7340" actId="14100"/>
          <ac:spMkLst>
            <pc:docMk/>
            <pc:sldMk cId="776743638" sldId="336"/>
            <ac:spMk id="6" creationId="{BA1ECB82-AE6D-B779-A765-536F610BECC8}"/>
          </ac:spMkLst>
        </pc:spChg>
      </pc:sldChg>
      <pc:sldChg chg="addSp modSp new mod">
        <pc:chgData name="Ken Paterson" userId="024ee01311b76e35" providerId="LiveId" clId="{CF046623-7FE7-40A6-BDDE-2B6FEA361268}" dt="2023-05-21T10:01:08.568" v="7365" actId="13926"/>
        <pc:sldMkLst>
          <pc:docMk/>
          <pc:sldMk cId="1173734024" sldId="337"/>
        </pc:sldMkLst>
        <pc:spChg chg="add mod">
          <ac:chgData name="Ken Paterson" userId="024ee01311b76e35" providerId="LiveId" clId="{CF046623-7FE7-40A6-BDDE-2B6FEA361268}" dt="2023-05-21T10:01:08.568" v="7365" actId="13926"/>
          <ac:spMkLst>
            <pc:docMk/>
            <pc:sldMk cId="1173734024" sldId="337"/>
            <ac:spMk id="4" creationId="{B29AEC3B-3FDE-8767-C1BF-AACE730C7154}"/>
          </ac:spMkLst>
        </pc:spChg>
      </pc:sldChg>
      <pc:sldChg chg="addSp modSp new mod">
        <pc:chgData name="Ken Paterson" userId="024ee01311b76e35" providerId="LiveId" clId="{CF046623-7FE7-40A6-BDDE-2B6FEA361268}" dt="2023-05-21T10:03:52.634" v="7373" actId="14100"/>
        <pc:sldMkLst>
          <pc:docMk/>
          <pc:sldMk cId="789127724" sldId="338"/>
        </pc:sldMkLst>
        <pc:spChg chg="add mod">
          <ac:chgData name="Ken Paterson" userId="024ee01311b76e35" providerId="LiveId" clId="{CF046623-7FE7-40A6-BDDE-2B6FEA361268}" dt="2023-05-21T10:03:52.634" v="7373" actId="14100"/>
          <ac:spMkLst>
            <pc:docMk/>
            <pc:sldMk cId="789127724" sldId="338"/>
            <ac:spMk id="4" creationId="{ACEA58DF-2FED-D1DA-C62F-E93583450262}"/>
          </ac:spMkLst>
        </pc:spChg>
      </pc:sldChg>
      <pc:sldChg chg="addSp modSp new mod">
        <pc:chgData name="Ken Paterson" userId="024ee01311b76e35" providerId="LiveId" clId="{CF046623-7FE7-40A6-BDDE-2B6FEA361268}" dt="2023-05-21T10:10:12.790" v="7443" actId="20577"/>
        <pc:sldMkLst>
          <pc:docMk/>
          <pc:sldMk cId="3389331859" sldId="339"/>
        </pc:sldMkLst>
        <pc:spChg chg="add mod">
          <ac:chgData name="Ken Paterson" userId="024ee01311b76e35" providerId="LiveId" clId="{CF046623-7FE7-40A6-BDDE-2B6FEA361268}" dt="2023-05-21T10:10:12.790" v="7443" actId="20577"/>
          <ac:spMkLst>
            <pc:docMk/>
            <pc:sldMk cId="3389331859" sldId="339"/>
            <ac:spMk id="4" creationId="{3074D2B2-4DDD-E362-F4CD-5306C4064853}"/>
          </ac:spMkLst>
        </pc:spChg>
      </pc:sldChg>
      <pc:sldChg chg="addSp modSp new mod">
        <pc:chgData name="Ken Paterson" userId="024ee01311b76e35" providerId="LiveId" clId="{CF046623-7FE7-40A6-BDDE-2B6FEA361268}" dt="2023-05-22T15:17:31.715" v="7692" actId="20577"/>
        <pc:sldMkLst>
          <pc:docMk/>
          <pc:sldMk cId="164219936" sldId="340"/>
        </pc:sldMkLst>
        <pc:spChg chg="add mod">
          <ac:chgData name="Ken Paterson" userId="024ee01311b76e35" providerId="LiveId" clId="{CF046623-7FE7-40A6-BDDE-2B6FEA361268}" dt="2023-05-22T15:17:31.715" v="7692" actId="20577"/>
          <ac:spMkLst>
            <pc:docMk/>
            <pc:sldMk cId="164219936" sldId="340"/>
            <ac:spMk id="4" creationId="{D5A25381-8EAA-AEEA-DAD1-81AF92ACB3C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302D51A-BEDD-4004-B56B-BF66B69A44D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F583B46-728E-4B91-9422-5B20945CC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25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02E14E1-D818-4026-9B94-BBC5FEAE9A46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56B1E9D-72F7-4AA3-8032-327E0CFC0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26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B1E9D-72F7-4AA3-8032-327E0CFC00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5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1E9D-72F7-4AA3-8032-327E0CFC00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6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B1E9D-72F7-4AA3-8032-327E0CFC00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02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B1E9D-72F7-4AA3-8032-327E0CFC00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B1E9D-72F7-4AA3-8032-327E0CFC00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B1E9D-72F7-4AA3-8032-327E0CFC00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0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B1E9D-72F7-4AA3-8032-327E0CFC00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9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B1E9D-72F7-4AA3-8032-327E0CFC00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3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B1E9D-72F7-4AA3-8032-327E0CFC009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9509-C816-48D9-8D52-779788BB8F86}" type="datetime1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4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CA6B-81F5-4587-A3EF-6B9F5CCD06B4}" type="datetime1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76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BA1C-3C29-4265-9962-3C92563B1973}" type="datetime1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2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84C-C58E-4D41-9E7E-8BDC952FC1B2}" type="datetime1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7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4674-9523-4BE6-B557-82F2C7A9632C}" type="datetime1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1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39C4-5968-45C5-96FB-42BF5178402F}" type="datetime1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4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5CD4-7EF4-4AF1-98A1-DED2E8C2C6D0}" type="datetime1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5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F49C-0D6D-4A6E-8265-C1DBBC7337CE}" type="datetime1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1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0A40-08E3-44D8-936F-5C801D3E2BC1}" type="datetime1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F900-9DE9-4B30-9435-BC51883D4AC6}" type="datetime1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5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CBB-34D8-4D13-AD60-4F15AC22BCC0}" type="datetime1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8E0A-6408-4F3E-8DEB-5BEFE756F625}" type="datetime1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EB43-1EFF-4AA1-A56C-53279403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1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602038"/>
          </a:xfrm>
        </p:spPr>
        <p:txBody>
          <a:bodyPr>
            <a:normAutofit/>
          </a:bodyPr>
          <a:lstStyle/>
          <a:p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/>
              <a:t>Understanding and Teaching Spoken Grammar</a:t>
            </a:r>
            <a:endParaRPr lang="en-GB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0099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56A65-9158-8492-DD49-81C2365B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3782A-371F-AD25-A62B-38B9512DBF45}"/>
              </a:ext>
            </a:extLst>
          </p:cNvPr>
          <p:cNvSpPr txBox="1"/>
          <p:nvPr/>
        </p:nvSpPr>
        <p:spPr>
          <a:xfrm>
            <a:off x="1554480" y="1564640"/>
            <a:ext cx="8178800" cy="428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Are there ‘rules’ of grammar and usage that can be taught/discovered/learnt/acquired?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Are these rules ‘generalisable’ (i.e. can students apply them to create new utterances)?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Are these rules fairly straightforward?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747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747DC-A9B2-D144-640A-3238E8EC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A58DF-2FED-D1DA-C62F-E93583450262}"/>
              </a:ext>
            </a:extLst>
          </p:cNvPr>
          <p:cNvSpPr txBox="1"/>
          <p:nvPr/>
        </p:nvSpPr>
        <p:spPr>
          <a:xfrm>
            <a:off x="1320800" y="2143760"/>
            <a:ext cx="90322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A: What a wonderful view!</a:t>
            </a: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B:  Fantastic! </a:t>
            </a:r>
            <a:r>
              <a:rPr lang="en-GB" sz="3200" i="1" dirty="0">
                <a:ea typeface="Times New Roman" panose="02020603050405020304" pitchFamily="18" charset="0"/>
              </a:rPr>
              <a:t>(pointing)</a:t>
            </a:r>
            <a:r>
              <a:rPr lang="en-GB" sz="3200" dirty="0">
                <a:ea typeface="Times New Roman" panose="02020603050405020304" pitchFamily="18" charset="0"/>
              </a:rPr>
              <a:t> That white building, is it the Museum of Contemporary Art?</a:t>
            </a: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A: I think so. </a:t>
            </a:r>
          </a:p>
        </p:txBody>
      </p:sp>
    </p:spTree>
    <p:extLst>
      <p:ext uri="{BB962C8B-B14F-4D97-AF65-F5344CB8AC3E}">
        <p14:creationId xmlns:p14="http://schemas.microsoft.com/office/powerpoint/2010/main" val="78912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3FECB-4DE9-98BB-F3A7-38B25D44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AEC3B-3FDE-8767-C1BF-AACE730C7154}"/>
              </a:ext>
            </a:extLst>
          </p:cNvPr>
          <p:cNvSpPr txBox="1"/>
          <p:nvPr/>
        </p:nvSpPr>
        <p:spPr>
          <a:xfrm>
            <a:off x="1747520" y="1320800"/>
            <a:ext cx="90119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highlight>
                  <a:srgbClr val="FFFF00"/>
                </a:highlight>
                <a:ea typeface="Times New Roman" panose="02020603050405020304" pitchFamily="18" charset="0"/>
                <a:sym typeface="Wingdings" panose="05000000000000000000" pitchFamily="2" charset="2"/>
              </a:rPr>
              <a:t>Q?</a:t>
            </a: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sym typeface="Wingdings" panose="05000000000000000000" pitchFamily="2" charset="2"/>
              </a:rPr>
              <a:t> Is that white building the Museum of Contemporary Art? </a:t>
            </a:r>
          </a:p>
          <a:p>
            <a:endParaRPr lang="en-GB" sz="3200" dirty="0"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GB" sz="3200" dirty="0"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3200" dirty="0">
                <a:ea typeface="Times New Roman" panose="02020603050405020304" pitchFamily="18" charset="0"/>
              </a:rPr>
              <a:t>That white building, is it the Museum of Contemporary Art?</a:t>
            </a:r>
            <a:endParaRPr lang="en-GB" sz="3200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3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55" y="1595120"/>
            <a:ext cx="108535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8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sym typeface="Wingdings" panose="05000000000000000000" pitchFamily="2" charset="2"/>
              </a:rPr>
              <a:t>Is </a:t>
            </a:r>
            <a:r>
              <a:rPr lang="en-GB" sz="2800" dirty="0">
                <a:highlight>
                  <a:srgbClr val="FFFF00"/>
                </a:highlight>
                <a:ea typeface="Times New Roman" panose="02020603050405020304" pitchFamily="18" charset="0"/>
                <a:sym typeface="Wingdings" panose="05000000000000000000" pitchFamily="2" charset="2"/>
              </a:rPr>
              <a:t>that white building </a:t>
            </a:r>
            <a:r>
              <a:rPr lang="en-GB" sz="2800" dirty="0">
                <a:ea typeface="Times New Roman" panose="02020603050405020304" pitchFamily="18" charset="0"/>
                <a:sym typeface="Wingdings" panose="05000000000000000000" pitchFamily="2" charset="2"/>
              </a:rPr>
              <a:t>the Museum of Contemporary Art? </a:t>
            </a:r>
          </a:p>
          <a:p>
            <a:pPr>
              <a:spcAft>
                <a:spcPts val="0"/>
              </a:spcAft>
            </a:pPr>
            <a:r>
              <a:rPr lang="en-GB" sz="2800" i="1" dirty="0">
                <a:ea typeface="Times New Roman" panose="02020603050405020304" pitchFamily="18" charset="0"/>
                <a:sym typeface="Wingdings" panose="05000000000000000000" pitchFamily="2" charset="2"/>
              </a:rPr>
              <a:t>(9 words)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à"/>
            </a:pPr>
            <a:endParaRPr lang="en-GB" sz="2800" i="1" dirty="0"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GB" sz="2800" dirty="0"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dirty="0">
                <a:ea typeface="Times New Roman" panose="02020603050405020304" pitchFamily="18" charset="0"/>
              </a:rPr>
              <a:t>That white building, is </a:t>
            </a:r>
            <a:r>
              <a:rPr lang="en-GB" sz="2800" b="1" dirty="0">
                <a:highlight>
                  <a:srgbClr val="FFFF00"/>
                </a:highlight>
                <a:ea typeface="Times New Roman" panose="02020603050405020304" pitchFamily="18" charset="0"/>
              </a:rPr>
              <a:t>it</a:t>
            </a:r>
            <a:r>
              <a:rPr lang="en-GB" sz="2800" dirty="0">
                <a:ea typeface="Times New Roman" panose="02020603050405020304" pitchFamily="18" charset="0"/>
              </a:rPr>
              <a:t> the Museum of Contemporary Art? </a:t>
            </a:r>
          </a:p>
          <a:p>
            <a:r>
              <a:rPr lang="en-GB" sz="2800" i="1" dirty="0">
                <a:ea typeface="Times New Roman" panose="02020603050405020304" pitchFamily="18" charset="0"/>
              </a:rPr>
              <a:t>(10 words)</a:t>
            </a:r>
          </a:p>
          <a:p>
            <a:r>
              <a:rPr lang="en-GB" sz="2800" i="1" dirty="0">
                <a:ea typeface="Times New Roman" panose="02020603050405020304" pitchFamily="18" charset="0"/>
              </a:rPr>
              <a:t>     </a:t>
            </a:r>
          </a:p>
          <a:p>
            <a:r>
              <a:rPr lang="en-GB" sz="2800" i="1" dirty="0">
                <a:ea typeface="Times New Roman" panose="02020603050405020304" pitchFamily="18" charset="0"/>
              </a:rPr>
              <a:t>[co-referential pronoun]</a:t>
            </a:r>
          </a:p>
          <a:p>
            <a:r>
              <a:rPr lang="en-GB" sz="2400" dirty="0">
                <a:ea typeface="Times New Roman" panose="02020603050405020304" pitchFamily="18" charset="0"/>
              </a:rPr>
              <a:t>     </a:t>
            </a:r>
          </a:p>
          <a:p>
            <a:pPr>
              <a:spcAft>
                <a:spcPts val="0"/>
              </a:spcAft>
            </a:pPr>
            <a:endParaRPr lang="en-GB" sz="24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4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F0E651-C86B-2302-CB46-09A6E00D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4D2B2-4DDD-E362-F4CD-5306C4064853}"/>
              </a:ext>
            </a:extLst>
          </p:cNvPr>
          <p:cNvSpPr txBox="1"/>
          <p:nvPr/>
        </p:nvSpPr>
        <p:spPr>
          <a:xfrm>
            <a:off x="2265680" y="802640"/>
            <a:ext cx="82092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highlight>
                  <a:srgbClr val="FFFF00"/>
                </a:highlight>
                <a:ea typeface="Times New Roman" panose="02020603050405020304" pitchFamily="18" charset="0"/>
              </a:rPr>
              <a:t>Q?</a:t>
            </a:r>
          </a:p>
          <a:p>
            <a:pPr>
              <a:spcAft>
                <a:spcPts val="0"/>
              </a:spcAft>
            </a:pPr>
            <a:r>
              <a:rPr lang="en-GB" sz="3200" b="1" dirty="0">
                <a:ea typeface="Times New Roman" panose="02020603050405020304" pitchFamily="18" charset="0"/>
              </a:rPr>
              <a:t>That tall guy at the bar</a:t>
            </a:r>
            <a:r>
              <a:rPr lang="en-GB" sz="3200" dirty="0">
                <a:ea typeface="Times New Roman" panose="02020603050405020304" pitchFamily="18" charset="0"/>
              </a:rPr>
              <a:t>, do you recognise him?</a:t>
            </a:r>
          </a:p>
          <a:p>
            <a:pPr>
              <a:spcAft>
                <a:spcPts val="0"/>
              </a:spcAft>
            </a:pPr>
            <a:endParaRPr lang="en-GB" sz="32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dirty="0">
                <a:ea typeface="Times New Roman" panose="02020603050405020304" pitchFamily="18" charset="0"/>
              </a:rPr>
              <a:t>The woman that asked the question</a:t>
            </a:r>
            <a:r>
              <a:rPr lang="en-GB" sz="3200" dirty="0">
                <a:ea typeface="Times New Roman" panose="02020603050405020304" pitchFamily="18" charset="0"/>
              </a:rPr>
              <a:t>, did you get her name? </a:t>
            </a:r>
          </a:p>
          <a:p>
            <a:pPr>
              <a:spcAft>
                <a:spcPts val="0"/>
              </a:spcAft>
            </a:pPr>
            <a:endParaRPr lang="en-GB" sz="32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dirty="0">
                <a:ea typeface="Times New Roman" panose="02020603050405020304" pitchFamily="18" charset="0"/>
              </a:rPr>
              <a:t>Your parents</a:t>
            </a:r>
            <a:r>
              <a:rPr lang="en-GB" sz="3200" dirty="0">
                <a:ea typeface="Times New Roman" panose="02020603050405020304" pitchFamily="18" charset="0"/>
              </a:rPr>
              <a:t>, are </a:t>
            </a:r>
            <a:r>
              <a:rPr lang="en-GB" sz="3200" b="1" dirty="0">
                <a:ea typeface="Times New Roman" panose="02020603050405020304" pitchFamily="18" charset="0"/>
              </a:rPr>
              <a:t>they</a:t>
            </a:r>
            <a:r>
              <a:rPr lang="en-GB" sz="3200" dirty="0">
                <a:ea typeface="Times New Roman" panose="02020603050405020304" pitchFamily="18" charset="0"/>
              </a:rPr>
              <a:t> both coming tonight? </a:t>
            </a:r>
          </a:p>
          <a:p>
            <a:pPr>
              <a:spcAft>
                <a:spcPts val="0"/>
              </a:spcAft>
            </a:pPr>
            <a:endParaRPr lang="en-GB" sz="3200" b="1" dirty="0"/>
          </a:p>
          <a:p>
            <a:pPr>
              <a:spcAft>
                <a:spcPts val="0"/>
              </a:spcAft>
            </a:pPr>
            <a:r>
              <a:rPr lang="en-GB" sz="3200" b="1" dirty="0"/>
              <a:t>My coat and scarf</a:t>
            </a:r>
            <a:r>
              <a:rPr lang="en-GB" sz="3200" dirty="0"/>
              <a:t>, I’ve left </a:t>
            </a:r>
            <a:r>
              <a:rPr lang="en-GB" sz="3200" b="1" dirty="0"/>
              <a:t>them</a:t>
            </a:r>
            <a:r>
              <a:rPr lang="en-GB" sz="3200" dirty="0"/>
              <a:t> in the library! </a:t>
            </a:r>
            <a:endParaRPr lang="en-GB" sz="3200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3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440" y="1905506"/>
            <a:ext cx="9865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dirty="0">
                <a:ea typeface="Times New Roman" panose="02020603050405020304" pitchFamily="18" charset="0"/>
              </a:rPr>
              <a:t>That tall guy at the bar</a:t>
            </a:r>
            <a:r>
              <a:rPr lang="en-GB" sz="3200" dirty="0">
                <a:ea typeface="Times New Roman" panose="02020603050405020304" pitchFamily="18" charset="0"/>
              </a:rPr>
              <a:t>, do you recognise him?</a:t>
            </a:r>
          </a:p>
          <a:p>
            <a:pPr>
              <a:spcAft>
                <a:spcPts val="0"/>
              </a:spcAft>
            </a:pPr>
            <a:r>
              <a:rPr lang="en-GB" sz="3200" i="1" dirty="0">
                <a:ea typeface="Times New Roman" panose="02020603050405020304" pitchFamily="18" charset="0"/>
              </a:rPr>
              <a:t>[prepositional phrase as head]  </a:t>
            </a:r>
          </a:p>
          <a:p>
            <a:pPr>
              <a:spcAft>
                <a:spcPts val="0"/>
              </a:spcAft>
            </a:pPr>
            <a:r>
              <a:rPr lang="en-GB" sz="3200" b="1" dirty="0">
                <a:ea typeface="Times New Roman" panose="02020603050405020304" pitchFamily="18" charset="0"/>
              </a:rPr>
              <a:t>The woman that asked the question</a:t>
            </a:r>
            <a:r>
              <a:rPr lang="en-GB" sz="3200" dirty="0">
                <a:ea typeface="Times New Roman" panose="02020603050405020304" pitchFamily="18" charset="0"/>
              </a:rPr>
              <a:t>, did you get her name? </a:t>
            </a:r>
            <a:r>
              <a:rPr lang="en-GB" sz="3200" i="1" dirty="0">
                <a:ea typeface="Times New Roman" panose="02020603050405020304" pitchFamily="18" charset="0"/>
              </a:rPr>
              <a:t>[relative clause as head]  </a:t>
            </a:r>
          </a:p>
          <a:p>
            <a:r>
              <a:rPr lang="en-GB" sz="3200" b="1" dirty="0">
                <a:ea typeface="Times New Roman" panose="02020603050405020304" pitchFamily="18" charset="0"/>
              </a:rPr>
              <a:t>Your parents</a:t>
            </a:r>
            <a:r>
              <a:rPr lang="en-GB" sz="3200" dirty="0">
                <a:ea typeface="Times New Roman" panose="02020603050405020304" pitchFamily="18" charset="0"/>
              </a:rPr>
              <a:t>, are </a:t>
            </a:r>
            <a:r>
              <a:rPr lang="en-GB" sz="3200" b="1" dirty="0">
                <a:ea typeface="Times New Roman" panose="02020603050405020304" pitchFamily="18" charset="0"/>
              </a:rPr>
              <a:t>they</a:t>
            </a:r>
            <a:r>
              <a:rPr lang="en-GB" sz="3200" dirty="0">
                <a:ea typeface="Times New Roman" panose="02020603050405020304" pitchFamily="18" charset="0"/>
              </a:rPr>
              <a:t> both coming tonight? </a:t>
            </a:r>
            <a:r>
              <a:rPr lang="en-GB" sz="3200" i="1" dirty="0">
                <a:ea typeface="Times New Roman" panose="02020603050405020304" pitchFamily="18" charset="0"/>
              </a:rPr>
              <a:t>[subject]</a:t>
            </a:r>
          </a:p>
          <a:p>
            <a:pPr>
              <a:spcAft>
                <a:spcPts val="0"/>
              </a:spcAft>
            </a:pPr>
            <a:r>
              <a:rPr lang="en-GB" sz="3200" b="1" dirty="0"/>
              <a:t>My coat and scarf</a:t>
            </a:r>
            <a:r>
              <a:rPr lang="en-GB" sz="3200" dirty="0"/>
              <a:t>, I’ve left </a:t>
            </a:r>
            <a:r>
              <a:rPr lang="en-GB" sz="3200" b="1" dirty="0"/>
              <a:t>them</a:t>
            </a:r>
            <a:r>
              <a:rPr lang="en-GB" sz="3200" dirty="0"/>
              <a:t> in the library! </a:t>
            </a:r>
            <a:r>
              <a:rPr lang="en-GB" sz="3200" i="1" dirty="0">
                <a:ea typeface="Times New Roman" panose="02020603050405020304" pitchFamily="18" charset="0"/>
              </a:rPr>
              <a:t>[object]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6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B4558-AAA2-7D2D-424F-316F687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24720-C5D4-25E2-4DC0-50945623C876}"/>
              </a:ext>
            </a:extLst>
          </p:cNvPr>
          <p:cNvSpPr txBox="1"/>
          <p:nvPr/>
        </p:nvSpPr>
        <p:spPr>
          <a:xfrm>
            <a:off x="670560" y="985520"/>
            <a:ext cx="101193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Q?</a:t>
            </a:r>
          </a:p>
          <a:p>
            <a:r>
              <a:rPr lang="en-GB" sz="3200" dirty="0">
                <a:effectLst/>
                <a:ea typeface="Times New Roman" panose="02020603050405020304" pitchFamily="18" charset="0"/>
              </a:rPr>
              <a:t>That white building, is it the Museum of Contemporary Art?</a:t>
            </a:r>
          </a:p>
          <a:p>
            <a:endParaRPr lang="en-GB" sz="3200" dirty="0">
              <a:effectLst/>
              <a:ea typeface="Times New Roman" panose="02020603050405020304" pitchFamily="18" charset="0"/>
            </a:endParaRPr>
          </a:p>
          <a:p>
            <a:r>
              <a:rPr lang="en-GB" sz="3200" dirty="0">
                <a:effectLst/>
                <a:ea typeface="Times New Roman" panose="02020603050405020304" pitchFamily="18" charset="0"/>
              </a:rPr>
              <a:t>That tall guy at the bar, do you recognise him?</a:t>
            </a:r>
          </a:p>
          <a:p>
            <a:endParaRPr lang="en-GB" sz="3200" dirty="0">
              <a:effectLst/>
              <a:ea typeface="Times New Roman" panose="02020603050405020304" pitchFamily="18" charset="0"/>
            </a:endParaRPr>
          </a:p>
          <a:p>
            <a:r>
              <a:rPr lang="en-GB" sz="3200" dirty="0">
                <a:effectLst/>
                <a:ea typeface="Times New Roman" panose="02020603050405020304" pitchFamily="18" charset="0"/>
              </a:rPr>
              <a:t>The woman that asked the question, did you get her name? </a:t>
            </a:r>
          </a:p>
          <a:p>
            <a:endParaRPr lang="en-GB" sz="3200" dirty="0">
              <a:effectLst/>
              <a:ea typeface="Times New Roman" panose="02020603050405020304" pitchFamily="18" charset="0"/>
            </a:endParaRPr>
          </a:p>
          <a:p>
            <a:r>
              <a:rPr lang="en-GB" sz="3200" dirty="0">
                <a:effectLst/>
                <a:ea typeface="Times New Roman" panose="02020603050405020304" pitchFamily="18" charset="0"/>
              </a:rPr>
              <a:t>Your parents, are they both coming tonight? </a:t>
            </a:r>
          </a:p>
          <a:p>
            <a:endParaRPr lang="en-GB" sz="3200" dirty="0">
              <a:effectLst/>
              <a:ea typeface="Times New Roman" panose="02020603050405020304" pitchFamily="18" charset="0"/>
            </a:endParaRPr>
          </a:p>
          <a:p>
            <a:r>
              <a:rPr lang="en-GB" sz="3200" dirty="0">
                <a:effectLst/>
                <a:ea typeface="Times New Roman" panose="02020603050405020304" pitchFamily="18" charset="0"/>
              </a:rPr>
              <a:t>My coat and scarf, I’ve left them in the library! </a:t>
            </a:r>
          </a:p>
        </p:txBody>
      </p:sp>
    </p:spTree>
    <p:extLst>
      <p:ext uri="{BB962C8B-B14F-4D97-AF65-F5344CB8AC3E}">
        <p14:creationId xmlns:p14="http://schemas.microsoft.com/office/powerpoint/2010/main" val="122889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344E75-24DF-521C-735B-A5FA49B8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FC5FB-FFBD-7DDC-3B5E-1623943F4894}"/>
              </a:ext>
            </a:extLst>
          </p:cNvPr>
          <p:cNvSpPr txBox="1"/>
          <p:nvPr/>
        </p:nvSpPr>
        <p:spPr>
          <a:xfrm>
            <a:off x="3098800" y="1554480"/>
            <a:ext cx="75590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1. Important things first</a:t>
            </a:r>
          </a:p>
          <a:p>
            <a:pPr>
              <a:spcAft>
                <a:spcPts val="0"/>
              </a:spcAft>
            </a:pPr>
            <a:endParaRPr lang="en-GB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2. Often questions</a:t>
            </a:r>
          </a:p>
          <a:p>
            <a:pPr>
              <a:spcAft>
                <a:spcPts val="0"/>
              </a:spcAft>
            </a:pPr>
            <a:endParaRPr lang="en-GB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3. ‘Pointing your finger’</a:t>
            </a:r>
          </a:p>
          <a:p>
            <a:pPr>
              <a:spcAft>
                <a:spcPts val="0"/>
              </a:spcAft>
            </a:pPr>
            <a:endParaRPr lang="en-GB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4. Shared information</a:t>
            </a:r>
          </a:p>
          <a:p>
            <a:pPr>
              <a:spcAft>
                <a:spcPts val="0"/>
              </a:spcAft>
            </a:pPr>
            <a:endParaRPr lang="en-GB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79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7A294D-0D6B-6BCB-BF2D-6DCD4165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848F6-37E5-E9B0-1F0A-FBF80E88EB48}"/>
              </a:ext>
            </a:extLst>
          </p:cNvPr>
          <p:cNvSpPr txBox="1"/>
          <p:nvPr/>
        </p:nvSpPr>
        <p:spPr>
          <a:xfrm>
            <a:off x="2092960" y="558800"/>
            <a:ext cx="8757920" cy="569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Q?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A: There aren’t any trains after nine.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That’s what I thought, but apparently there is one at eleven.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C: They said it’s going to rain.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D: I know. That’s why I brought my umbrella.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E: It’s sold out, but you can queue for tickets on the day.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F: I know. That’s how I got tickets last time.</a:t>
            </a:r>
          </a:p>
        </p:txBody>
      </p:sp>
    </p:spTree>
    <p:extLst>
      <p:ext uri="{BB962C8B-B14F-4D97-AF65-F5344CB8AC3E}">
        <p14:creationId xmlns:p14="http://schemas.microsoft.com/office/powerpoint/2010/main" val="3755447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E69060-09B1-7BEB-ED2A-1E10A1C8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19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9886E-9619-43F7-52A7-657CF8F88F32}"/>
              </a:ext>
            </a:extLst>
          </p:cNvPr>
          <p:cNvSpPr txBox="1"/>
          <p:nvPr/>
        </p:nvSpPr>
        <p:spPr>
          <a:xfrm>
            <a:off x="2011680" y="568960"/>
            <a:ext cx="8412480" cy="493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A: There aren’t any trains after nine.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GB" sz="2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That’s what I thought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but apparently there is one at eleven.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C: They said it’s going to rain.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D: I know. </a:t>
            </a:r>
            <a:r>
              <a:rPr lang="en-GB" sz="2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That’s why I brought my umbrella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E: It’s sold out, but you can queue for tickets on the day.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F: I know. </a:t>
            </a:r>
            <a:r>
              <a:rPr lang="en-GB" sz="2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That’s how I got tickets last time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03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8880" y="731520"/>
            <a:ext cx="6990080" cy="581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What is spoken grammar?</a:t>
            </a:r>
            <a:endParaRPr lang="en-GB" sz="3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Is it teachable?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Should we teach it?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Which features of spoken grammar should we teach?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How can we teach it?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3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480" y="775727"/>
            <a:ext cx="9758150" cy="493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DEMONSTRATIVE 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WH-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typical pattern: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that’s + what/why/how/where/when…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dependent clause: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So you go to the market?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Of course. </a:t>
            </a:r>
            <a:r>
              <a:rPr lang="en-GB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where you get the cheapest vegetables.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emphatic version: 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get the cheapest vegetables there.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134A8-C9B1-3504-134F-C6AA2E94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01309-4BCF-5279-9E16-9FDEA7F3A0B9}"/>
              </a:ext>
            </a:extLst>
          </p:cNvPr>
          <p:cNvSpPr txBox="1"/>
          <p:nvPr/>
        </p:nvSpPr>
        <p:spPr>
          <a:xfrm>
            <a:off x="2895600" y="812800"/>
            <a:ext cx="7122160" cy="5338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What is spoken grammar?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Is it teachable?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Should we teach it? </a:t>
            </a:r>
            <a:r>
              <a:rPr lang="en-GB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Q?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Which features of spoken grammar should we teach?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How can we teach it?</a:t>
            </a:r>
          </a:p>
        </p:txBody>
      </p:sp>
    </p:spTree>
    <p:extLst>
      <p:ext uri="{BB962C8B-B14F-4D97-AF65-F5344CB8AC3E}">
        <p14:creationId xmlns:p14="http://schemas.microsoft.com/office/powerpoint/2010/main" val="720405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527" y="1026160"/>
            <a:ext cx="104670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1. She's probably gone for a walk </a:t>
            </a:r>
            <a:r>
              <a:rPr lang="en-US" sz="2800" dirty="0">
                <a:highlight>
                  <a:srgbClr val="FFFF00"/>
                </a:highlight>
                <a:ea typeface="Times New Roman" panose="02020603050405020304" pitchFamily="18" charset="0"/>
              </a:rPr>
              <a:t>or something</a:t>
            </a:r>
            <a:r>
              <a:rPr lang="en-US" sz="2800" dirty="0"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(She's probably gone for a walk or to see a friend or buy some milk.) 	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2. Have you seen </a:t>
            </a:r>
            <a:r>
              <a:rPr lang="en-US" sz="2800" dirty="0">
                <a:highlight>
                  <a:srgbClr val="FFFF00"/>
                </a:highlight>
                <a:ea typeface="Times New Roman" panose="02020603050405020304" pitchFamily="18" charset="0"/>
              </a:rPr>
              <a:t>the thing </a:t>
            </a:r>
            <a:r>
              <a:rPr lang="en-US" sz="2800" dirty="0">
                <a:ea typeface="Times New Roman" panose="02020603050405020304" pitchFamily="18" charset="0"/>
              </a:rPr>
              <a:t>for cutting pizzas?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3. It’s a </a:t>
            </a:r>
            <a:r>
              <a:rPr lang="en-US" sz="2800" i="1" dirty="0">
                <a:ea typeface="Times New Roman" panose="02020603050405020304" pitchFamily="18" charset="0"/>
              </a:rPr>
              <a:t>sort of </a:t>
            </a:r>
            <a:r>
              <a:rPr lang="en-US" sz="2800" dirty="0">
                <a:ea typeface="Times New Roman" panose="02020603050405020304" pitchFamily="18" charset="0"/>
              </a:rPr>
              <a:t>cake.</a:t>
            </a:r>
            <a:endParaRPr lang="en-GB" sz="2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4. </a:t>
            </a:r>
            <a:r>
              <a:rPr lang="en-US" sz="2800" dirty="0">
                <a:highlight>
                  <a:srgbClr val="FFFF00"/>
                </a:highlight>
                <a:ea typeface="Times New Roman" panose="02020603050405020304" pitchFamily="18" charset="0"/>
              </a:rPr>
              <a:t>Any messages</a:t>
            </a:r>
            <a:r>
              <a:rPr lang="en-US" sz="2800" dirty="0">
                <a:ea typeface="Times New Roman" panose="02020603050405020304" pitchFamily="18" charset="0"/>
              </a:rPr>
              <a:t>? OR </a:t>
            </a:r>
            <a:r>
              <a:rPr lang="en-US" sz="2800" dirty="0">
                <a:highlight>
                  <a:srgbClr val="FFFF00"/>
                </a:highlight>
                <a:ea typeface="Times New Roman" panose="02020603050405020304" pitchFamily="18" charset="0"/>
              </a:rPr>
              <a:t>Any luck</a:t>
            </a:r>
            <a:r>
              <a:rPr lang="en-US" sz="2800" dirty="0">
                <a:ea typeface="Times New Roman" panose="02020603050405020304" pitchFamily="18" charset="0"/>
              </a:rPr>
              <a:t>?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800" dirty="0">
                <a:ea typeface="Times New Roman" panose="02020603050405020304" pitchFamily="18" charset="0"/>
              </a:rPr>
              <a:t>Are there any messages? OR Did you have any luck?)</a:t>
            </a:r>
            <a:endParaRPr lang="en-GB" sz="2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5. I said, </a:t>
            </a:r>
            <a:r>
              <a:rPr lang="en-US" sz="2800" dirty="0">
                <a:highlight>
                  <a:srgbClr val="FFFF00"/>
                </a:highlight>
                <a:ea typeface="Times New Roman" panose="02020603050405020304" pitchFamily="18" charset="0"/>
              </a:rPr>
              <a:t>look are you sure</a:t>
            </a:r>
            <a:r>
              <a:rPr lang="en-US" sz="2800" dirty="0">
                <a:ea typeface="Times New Roman" panose="02020603050405020304" pitchFamily="18" charset="0"/>
              </a:rPr>
              <a:t>? </a:t>
            </a:r>
            <a:r>
              <a:rPr lang="en-US" sz="2800" dirty="0">
                <a:ea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800" dirty="0">
                <a:ea typeface="Times New Roman" panose="02020603050405020304" pitchFamily="18" charset="0"/>
              </a:rPr>
              <a:t>I asked her if she was really sure.)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332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45687-46F4-2D76-2A01-0932F461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6AAD4-30F9-C602-67F8-81F4D1AAE02E}"/>
              </a:ext>
            </a:extLst>
          </p:cNvPr>
          <p:cNvSpPr txBox="1"/>
          <p:nvPr/>
        </p:nvSpPr>
        <p:spPr>
          <a:xfrm>
            <a:off x="2275840" y="690880"/>
            <a:ext cx="6766560" cy="5338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What is spoken grammar?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Is it teachable?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Should we teach it?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Which features of spoken grammar should we teach?</a:t>
            </a:r>
            <a:endParaRPr lang="en-GB" sz="3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How can we teach it?</a:t>
            </a:r>
          </a:p>
        </p:txBody>
      </p:sp>
    </p:spTree>
    <p:extLst>
      <p:ext uri="{BB962C8B-B14F-4D97-AF65-F5344CB8AC3E}">
        <p14:creationId xmlns:p14="http://schemas.microsoft.com/office/powerpoint/2010/main" val="3911877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09" y="1312262"/>
            <a:ext cx="8475260" cy="4284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1. It would be useful to students learning English.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2. It’s teachable and likely to be learnt.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And for some items:</a:t>
            </a:r>
            <a:endParaRPr lang="en-GB" sz="3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3. It’s useful but perhaps from a receptive, rather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than a productive point of view.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78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3DED9-EC19-E0E0-2524-A5C56A21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25381-8EAA-AEEA-DAD1-81AF92ACB3C7}"/>
              </a:ext>
            </a:extLst>
          </p:cNvPr>
          <p:cNvSpPr txBox="1"/>
          <p:nvPr/>
        </p:nvSpPr>
        <p:spPr>
          <a:xfrm>
            <a:off x="1595120" y="741680"/>
            <a:ext cx="80568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i="1" dirty="0">
                <a:highlight>
                  <a:srgbClr val="FFFF00"/>
                </a:highlight>
                <a:ea typeface="Times New Roman" panose="02020603050405020304" pitchFamily="18" charset="0"/>
              </a:rPr>
              <a:t>Q?</a:t>
            </a:r>
          </a:p>
          <a:p>
            <a:pPr>
              <a:spcAft>
                <a:spcPts val="0"/>
              </a:spcAft>
            </a:pPr>
            <a:r>
              <a:rPr lang="en-GB" sz="3200" i="1" dirty="0">
                <a:ea typeface="Times New Roman" panose="02020603050405020304" pitchFamily="18" charset="0"/>
              </a:rPr>
              <a:t>1. In fact, that's why last year they rented a nice house, in er Spain, was it, is that it was near the airport.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(Carter and McCarthy 2006: 171). </a:t>
            </a:r>
          </a:p>
          <a:p>
            <a:pPr>
              <a:spcAft>
                <a:spcPts val="0"/>
              </a:spcAft>
            </a:pPr>
            <a:endParaRPr lang="en-GB" sz="3200" i="1" dirty="0">
              <a:ea typeface="Times New Roman" panose="02020603050405020304" pitchFamily="18" charset="0"/>
            </a:endParaRPr>
          </a:p>
          <a:p>
            <a:r>
              <a:rPr lang="en-GB" sz="3200" i="1" dirty="0"/>
              <a:t>2. England are going to be useless in the World Cup, </a:t>
            </a:r>
            <a:r>
              <a:rPr lang="en-GB" sz="3200" i="1" dirty="0" err="1"/>
              <a:t>innit</a:t>
            </a:r>
            <a:r>
              <a:rPr lang="en-GB" sz="3200" i="1" dirty="0"/>
              <a:t>?</a:t>
            </a:r>
          </a:p>
          <a:p>
            <a:endParaRPr lang="en-GB" sz="3200" i="1" dirty="0">
              <a:ea typeface="Times New Roman" panose="02020603050405020304" pitchFamily="18" charset="0"/>
            </a:endParaRPr>
          </a:p>
          <a:p>
            <a:r>
              <a:rPr lang="en-GB" sz="3200" i="1" dirty="0">
                <a:ea typeface="Times New Roman" panose="02020603050405020304" pitchFamily="18" charset="0"/>
              </a:rPr>
              <a:t>3. One of my friends at college, his uncle has an apartment near Barcelona.</a:t>
            </a:r>
            <a:endParaRPr lang="en-GB" sz="3200" i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9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52512"/>
            <a:ext cx="3352800" cy="4752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77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FD9AA-7B1F-18CE-9358-A1F32014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27</a:t>
            </a:fld>
            <a:endParaRPr lang="en-GB"/>
          </a:p>
        </p:txBody>
      </p:sp>
      <p:pic>
        <p:nvPicPr>
          <p:cNvPr id="4" name="Picture 3" descr="A picture containing human face, person, clothing, glasses">
            <a:extLst>
              <a:ext uri="{FF2B5EF4-FFF2-40B4-BE49-F238E27FC236}">
                <a16:creationId xmlns:a16="http://schemas.microsoft.com/office/drawing/2014/main" id="{4E2501D4-8792-745B-1E3E-501ABF9D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78" y="690880"/>
            <a:ext cx="4846644" cy="54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95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715565"/>
            <a:ext cx="9982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Word order &amp; ellipsis:   	</a:t>
            </a:r>
            <a:r>
              <a:rPr lang="en-GB" sz="2400" dirty="0"/>
              <a:t>Heads &amp; tails/Declarative questions/Ellipsis 						</a:t>
            </a:r>
          </a:p>
          <a:p>
            <a:r>
              <a:rPr lang="en-GB" sz="2400" b="1" dirty="0"/>
              <a:t>Emphasis: 			</a:t>
            </a:r>
            <a:r>
              <a:rPr lang="en-GB" sz="2400" dirty="0"/>
              <a:t>Hyperbole/Interjections/</a:t>
            </a:r>
          </a:p>
          <a:p>
            <a:r>
              <a:rPr lang="en-GB" sz="2400" dirty="0"/>
              <a:t>                                                      Cleft structures &amp; binomial phrases</a:t>
            </a:r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Vague language: 		</a:t>
            </a:r>
            <a:r>
              <a:rPr lang="en-GB" sz="2400" dirty="0"/>
              <a:t>Vague categories/Vague placeholders &amp;</a:t>
            </a:r>
          </a:p>
          <a:p>
            <a:r>
              <a:rPr lang="en-GB" sz="2400" dirty="0"/>
              <a:t>                                                      quantities/Vague lexical bundles </a:t>
            </a:r>
          </a:p>
          <a:p>
            <a:r>
              <a:rPr lang="en-GB" sz="2400" dirty="0"/>
              <a:t> </a:t>
            </a:r>
          </a:p>
          <a:p>
            <a:r>
              <a:rPr lang="en-GB" sz="2400" b="1" dirty="0"/>
              <a:t>Marking spoken discourse:  	</a:t>
            </a:r>
            <a:r>
              <a:rPr lang="en-GB" sz="2400" dirty="0"/>
              <a:t>Adverbials/Discourse markers/</a:t>
            </a:r>
          </a:p>
          <a:p>
            <a:r>
              <a:rPr lang="en-GB" sz="2400" dirty="0"/>
              <a:t>                                                      Ways of using direct speech </a:t>
            </a:r>
          </a:p>
          <a:p>
            <a:r>
              <a:rPr lang="en-GB" sz="2400" dirty="0"/>
              <a:t> </a:t>
            </a:r>
          </a:p>
          <a:p>
            <a:r>
              <a:rPr lang="en-GB" sz="2400" b="1" dirty="0"/>
              <a:t>Response language: 		</a:t>
            </a:r>
            <a:r>
              <a:rPr lang="en-GB" sz="2400" dirty="0"/>
              <a:t>Response tokens &amp; questions/</a:t>
            </a:r>
            <a:r>
              <a:rPr lang="en-GB" sz="2400" i="1" dirty="0"/>
              <a:t>So</a:t>
            </a:r>
            <a:r>
              <a:rPr lang="en-GB" sz="2400" dirty="0"/>
              <a:t> &amp; </a:t>
            </a:r>
            <a:r>
              <a:rPr lang="en-GB" sz="2400" i="1" dirty="0"/>
              <a:t>do</a:t>
            </a:r>
            <a:endParaRPr lang="en-GB" sz="2400" dirty="0"/>
          </a:p>
          <a:p>
            <a:r>
              <a:rPr lang="en-GB" sz="2400" dirty="0"/>
              <a:t>                                                      Synonymous/Cooperative language &amp; dependent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clauses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12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7ADF9D-42F2-52CB-5A89-2B77C78D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29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4A092-8F8A-0021-620D-887F01B0C38D}"/>
              </a:ext>
            </a:extLst>
          </p:cNvPr>
          <p:cNvSpPr txBox="1"/>
          <p:nvPr/>
        </p:nvSpPr>
        <p:spPr>
          <a:xfrm>
            <a:off x="1351280" y="751344"/>
            <a:ext cx="92964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Word order &amp; ellipsis:   	</a:t>
            </a:r>
          </a:p>
          <a:p>
            <a:endParaRPr lang="en-GB" sz="2400" dirty="0"/>
          </a:p>
          <a:p>
            <a:r>
              <a:rPr lang="en-GB" sz="2400" dirty="0"/>
              <a:t>Heads &amp; tails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I thought it was great,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that film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. </a:t>
            </a:r>
          </a:p>
          <a:p>
            <a:endParaRPr lang="en-GB" sz="2400" i="1" dirty="0"/>
          </a:p>
          <a:p>
            <a:r>
              <a:rPr lang="en-GB" sz="2400" dirty="0"/>
              <a:t>Declarative questions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A: It took me hours to get to the restaurant.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B: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You got lost? 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A: Completely.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endParaRPr lang="en-GB" sz="2400" dirty="0"/>
          </a:p>
          <a:p>
            <a:r>
              <a:rPr lang="en-GB" sz="2400" dirty="0"/>
              <a:t>Ellipsis 	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A: [It’s a]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Lovely day, isn’t it?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B: [Yes, it’s]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Beautiful.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A: [It’s a]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Shame we’ve got to work.</a:t>
            </a:r>
            <a:endParaRPr lang="en-GB" sz="2400" b="1" dirty="0">
              <a:effectLst/>
              <a:ea typeface="Times New Roman" panose="02020603050405020304" pitchFamily="18" charset="0"/>
            </a:endParaRPr>
          </a:p>
          <a:p>
            <a:r>
              <a:rPr lang="en-GB" sz="3200" dirty="0"/>
              <a:t>				</a:t>
            </a:r>
            <a:r>
              <a:rPr lang="en-GB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08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EEE9B-C1BF-6C2F-E767-6ACA7332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ECB82-AE6D-B779-A765-536F610BECC8}"/>
              </a:ext>
            </a:extLst>
          </p:cNvPr>
          <p:cNvSpPr txBox="1"/>
          <p:nvPr/>
        </p:nvSpPr>
        <p:spPr>
          <a:xfrm>
            <a:off x="1341120" y="1005840"/>
            <a:ext cx="10012680" cy="428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It’s a great place to visit, Barcelona. 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That friend of yours, did you see her again?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Shall we go for a walk or something?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A: Beautiful day, isn’t it?  B: Lovely!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Then she said to me, hey, where are you going?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How was the meeting? Nice and quick, I hope.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Look, are you sure we’re going the right way?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43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D4B71-A785-5C9D-CA23-B126D008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30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B3FA9-F7EE-3F4D-4187-37FF0E9752EC}"/>
              </a:ext>
            </a:extLst>
          </p:cNvPr>
          <p:cNvSpPr txBox="1"/>
          <p:nvPr/>
        </p:nvSpPr>
        <p:spPr>
          <a:xfrm>
            <a:off x="1198880" y="843280"/>
            <a:ext cx="8920480" cy="453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Emphasis:</a:t>
            </a:r>
          </a:p>
          <a:p>
            <a:r>
              <a:rPr lang="en-GB" sz="2400" b="1" dirty="0"/>
              <a:t>   </a:t>
            </a:r>
            <a:endParaRPr lang="en-GB" sz="2400" dirty="0"/>
          </a:p>
          <a:p>
            <a:r>
              <a:rPr lang="en-GB" sz="2400" dirty="0"/>
              <a:t>Hyperbole 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I’ve got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a million 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emails to do.</a:t>
            </a:r>
          </a:p>
          <a:p>
            <a:endParaRPr lang="en-GB" sz="2400" dirty="0"/>
          </a:p>
          <a:p>
            <a:r>
              <a:rPr lang="en-GB" sz="2400" dirty="0"/>
              <a:t>Interjections </a:t>
            </a:r>
          </a:p>
          <a:p>
            <a:r>
              <a:rPr lang="en-GB" sz="2400" b="1" i="1" dirty="0">
                <a:effectLst/>
                <a:ea typeface="Times New Roman" panose="02020603050405020304" pitchFamily="18" charset="0"/>
              </a:rPr>
              <a:t>Oops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! I’ve said the said the wrong thing, haven’t I?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endParaRPr lang="en-GB" sz="2400" dirty="0"/>
          </a:p>
          <a:p>
            <a:r>
              <a:rPr lang="en-GB" sz="2400" dirty="0"/>
              <a:t>Cleft structures &amp; binomial phrases 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A: So you go to the market?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B: Of course.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That’s where 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you get the cheapest vegetables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Gosh, it’s </a:t>
            </a: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lovely and warm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here.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93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1024-E352-0795-AD4C-A312B50C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059F8-6592-2D7D-C67A-1B6A2882CACB}"/>
              </a:ext>
            </a:extLst>
          </p:cNvPr>
          <p:cNvSpPr txBox="1"/>
          <p:nvPr/>
        </p:nvSpPr>
        <p:spPr>
          <a:xfrm>
            <a:off x="1524000" y="660400"/>
            <a:ext cx="8483600" cy="490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Vague language:</a:t>
            </a:r>
          </a:p>
          <a:p>
            <a:r>
              <a:rPr lang="en-GB" sz="2400" b="1" dirty="0"/>
              <a:t>   </a:t>
            </a:r>
            <a:endParaRPr lang="en-GB" sz="2400" dirty="0"/>
          </a:p>
          <a:p>
            <a:r>
              <a:rPr lang="en-GB" sz="2400" dirty="0"/>
              <a:t>Vague categories </a:t>
            </a:r>
          </a:p>
          <a:p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What did you get up to on your holiday? Anything exciting?</a:t>
            </a:r>
          </a:p>
          <a:p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really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Just swam, walked, shopped 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things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endParaRPr lang="en-GB" sz="2400" dirty="0"/>
          </a:p>
          <a:p>
            <a:r>
              <a:rPr lang="en-GB" sz="2400" dirty="0"/>
              <a:t>Vague placeholders &amp; quantities </a:t>
            </a:r>
          </a:p>
          <a:p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Was the film any good?</a:t>
            </a:r>
          </a:p>
          <a:p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Yeah. </a:t>
            </a:r>
            <a:r>
              <a:rPr lang="en-GB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Whatsername</a:t>
            </a:r>
            <a:r>
              <a:rPr lang="en-GB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 in it. The actress who was in ‘Fargo’.</a:t>
            </a:r>
          </a:p>
          <a:p>
            <a:r>
              <a:rPr lang="en-GB" sz="2400" dirty="0"/>
              <a:t>I think we’ve got </a:t>
            </a:r>
            <a:r>
              <a:rPr lang="en-GB" sz="2400" b="1" dirty="0"/>
              <a:t>a bit of </a:t>
            </a:r>
            <a:r>
              <a:rPr lang="en-GB" sz="2400" dirty="0"/>
              <a:t>a problem.</a:t>
            </a:r>
          </a:p>
          <a:p>
            <a:endParaRPr lang="en-GB" sz="2400" dirty="0"/>
          </a:p>
          <a:p>
            <a:r>
              <a:rPr lang="en-GB" sz="2400" dirty="0"/>
              <a:t>Vague lexical bundles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know if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you’re doing the right thing.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3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B6A34F-AFF5-E0A2-0945-C43EBCC9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5FBF4-61AC-4543-E545-0F96352DA44D}"/>
              </a:ext>
            </a:extLst>
          </p:cNvPr>
          <p:cNvSpPr txBox="1"/>
          <p:nvPr/>
        </p:nvSpPr>
        <p:spPr>
          <a:xfrm>
            <a:off x="1762760" y="772160"/>
            <a:ext cx="6847840" cy="455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Marking spoken discourse:</a:t>
            </a:r>
          </a:p>
          <a:p>
            <a:endParaRPr lang="en-GB" sz="2400" dirty="0"/>
          </a:p>
          <a:p>
            <a:r>
              <a:rPr lang="en-GB" sz="2400" dirty="0"/>
              <a:t>Adverbials </a:t>
            </a:r>
          </a:p>
          <a:p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A: So you met at work, </a:t>
            </a:r>
            <a:r>
              <a:rPr lang="en-GB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Yeah. She was </a:t>
            </a:r>
            <a:r>
              <a:rPr lang="en-GB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actually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my boss.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en-GB" sz="2400" dirty="0"/>
          </a:p>
          <a:p>
            <a:r>
              <a:rPr lang="en-GB" sz="2400" dirty="0"/>
              <a:t>Discourse markers </a:t>
            </a:r>
          </a:p>
          <a:p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It’s quicker to go by bike, </a:t>
            </a:r>
            <a:r>
              <a:rPr lang="en-GB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you know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  <a:p>
            <a:r>
              <a:rPr lang="en-GB" sz="2400" dirty="0"/>
              <a:t>Ways of using direct speech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insisted on paying for the meal, so I said </a:t>
            </a:r>
            <a:r>
              <a:rPr lang="en-GB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okay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 long as I get the next one.</a:t>
            </a:r>
          </a:p>
        </p:txBody>
      </p:sp>
    </p:spTree>
    <p:extLst>
      <p:ext uri="{BB962C8B-B14F-4D97-AF65-F5344CB8AC3E}">
        <p14:creationId xmlns:p14="http://schemas.microsoft.com/office/powerpoint/2010/main" val="3637962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331C7-15F5-146D-2BBB-3E0093B5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7BE26-3FCF-0A7D-FF25-F87FA48FF151}"/>
              </a:ext>
            </a:extLst>
          </p:cNvPr>
          <p:cNvSpPr txBox="1"/>
          <p:nvPr/>
        </p:nvSpPr>
        <p:spPr>
          <a:xfrm>
            <a:off x="1391920" y="355600"/>
            <a:ext cx="857504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Response language:</a:t>
            </a:r>
            <a:r>
              <a:rPr lang="en-GB" sz="2400" dirty="0"/>
              <a:t>                                                  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  <a:p>
            <a:r>
              <a:rPr lang="en-GB" sz="2400" dirty="0"/>
              <a:t>Response tokens &amp; questions </a:t>
            </a:r>
          </a:p>
          <a:p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A: So if there’s anything you need, just call me.</a:t>
            </a:r>
          </a:p>
          <a:p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GB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Brilliant. Perfect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. I’ll see you later.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en-GB" sz="2400" dirty="0"/>
          </a:p>
          <a:p>
            <a:r>
              <a:rPr lang="en-GB" sz="2400" i="1" dirty="0"/>
              <a:t>So</a:t>
            </a:r>
            <a:r>
              <a:rPr lang="en-GB" sz="2400" dirty="0"/>
              <a:t> &amp; </a:t>
            </a:r>
            <a:r>
              <a:rPr lang="en-GB" sz="2400" i="1" dirty="0"/>
              <a:t>do </a:t>
            </a:r>
          </a:p>
          <a:p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A: Dave will bring everything we need.</a:t>
            </a:r>
          </a:p>
          <a:p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GB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he says. Let’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s hope </a:t>
            </a:r>
            <a:r>
              <a:rPr lang="en-GB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  <a:p>
            <a:r>
              <a:rPr lang="en-GB" sz="2400" dirty="0"/>
              <a:t>Synonymous/Cooperative language &amp; dependent clauses</a:t>
            </a:r>
          </a:p>
          <a:p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A: Everything went wrong.</a:t>
            </a:r>
          </a:p>
          <a:p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I know. </a:t>
            </a:r>
            <a:r>
              <a:rPr lang="en-GB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was a complete </a:t>
            </a:r>
            <a:r>
              <a:rPr lang="en-GB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disaster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A: It’ll be a great day.</a:t>
            </a:r>
          </a:p>
          <a:p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GB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Unless it rains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496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E9146-05B9-5D31-8D9E-B4C0B4BE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0224-7220-13A2-37A9-F938047A715E}"/>
              </a:ext>
            </a:extLst>
          </p:cNvPr>
          <p:cNvSpPr txBox="1"/>
          <p:nvPr/>
        </p:nvSpPr>
        <p:spPr>
          <a:xfrm>
            <a:off x="1757680" y="619760"/>
            <a:ext cx="7355840" cy="5338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What is spoken grammar?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Is it teachable?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Should we teach it?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Which features of spoken grammar should we teach?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Q?E. How can we teach it?</a:t>
            </a:r>
          </a:p>
        </p:txBody>
      </p:sp>
    </p:spTree>
    <p:extLst>
      <p:ext uri="{BB962C8B-B14F-4D97-AF65-F5344CB8AC3E}">
        <p14:creationId xmlns:p14="http://schemas.microsoft.com/office/powerpoint/2010/main" val="939698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E586B-8C0F-7CC6-9C08-0BE99F79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173D3-49DD-6BC1-9A51-0755F0583A68}"/>
              </a:ext>
            </a:extLst>
          </p:cNvPr>
          <p:cNvSpPr txBox="1"/>
          <p:nvPr/>
        </p:nvSpPr>
        <p:spPr>
          <a:xfrm>
            <a:off x="1564640" y="1290320"/>
            <a:ext cx="9255760" cy="4158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method: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Guided discovery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two/three-line dialogues, or longer ‘compromise’ dialogues. [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elicit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further examples/formation/usage]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 practice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reading aloud and exercises (gap-filling, transforming, matching, multiple choice etc.)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Freer practice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simulations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13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2F5B1-4A6C-D658-E727-B8C0B92F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6FD8A-7E0A-533E-56E9-91F73B71CE7A}"/>
              </a:ext>
            </a:extLst>
          </p:cNvPr>
          <p:cNvSpPr txBox="1"/>
          <p:nvPr/>
        </p:nvSpPr>
        <p:spPr>
          <a:xfrm>
            <a:off x="2123440" y="731520"/>
            <a:ext cx="8950960" cy="562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Guided discovery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GB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two/three-line dialogues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longer, ‘compromise’ dialogues. [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elicit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further examples/formation/usage]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Q?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A: Look at those yachts. They’re amazing.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When I’m rich and famous, I’ll buy you one.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C: Look at the weather outside. It’s snowing now.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D: I don’t care. It’s lovely and warm in here.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E: How was the meeting?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F: Nice and quick.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G: I’m sick and tired of tidying up your clothes.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H: Why don’t you just ignore them?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10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CC3753-4194-BEED-F8BD-FAF3DDC5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02AF2-18FD-7756-FE6D-A9FB24C2AAEF}"/>
              </a:ext>
            </a:extLst>
          </p:cNvPr>
          <p:cNvSpPr txBox="1"/>
          <p:nvPr/>
        </p:nvSpPr>
        <p:spPr>
          <a:xfrm>
            <a:off x="2296160" y="843280"/>
            <a:ext cx="6847840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Guided discovery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two/three-line dialogues or longer, ‘compromise’ dialogues. [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2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elicit</a:t>
            </a:r>
            <a:r>
              <a:rPr lang="en-GB" sz="2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further examples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/formation/usage]</a:t>
            </a:r>
          </a:p>
          <a:p>
            <a:pPr>
              <a:spcAft>
                <a:spcPts val="8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rich and famous, weird and wonderful, sick and tired, loud and clear, safe and sound, bright and early</a:t>
            </a:r>
          </a:p>
          <a:p>
            <a:pPr>
              <a:spcAft>
                <a:spcPts val="8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Q?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lovely and warm, nice and quick, good and strong etc.</a:t>
            </a:r>
          </a:p>
        </p:txBody>
      </p:sp>
    </p:spTree>
    <p:extLst>
      <p:ext uri="{BB962C8B-B14F-4D97-AF65-F5344CB8AC3E}">
        <p14:creationId xmlns:p14="http://schemas.microsoft.com/office/powerpoint/2010/main" val="2534948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10102-1DA7-2FC7-A2D6-21AED087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9F6E5-1817-A65C-0DED-5FA6E8425784}"/>
              </a:ext>
            </a:extLst>
          </p:cNvPr>
          <p:cNvSpPr txBox="1"/>
          <p:nvPr/>
        </p:nvSpPr>
        <p:spPr>
          <a:xfrm>
            <a:off x="2458720" y="863600"/>
            <a:ext cx="7792720" cy="5100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1. Guided discovery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through two/three-line dialogues or longer, ‘compromise’ dialogues. [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elicit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further examples/</a:t>
            </a:r>
            <a:r>
              <a:rPr lang="en-GB" sz="2400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formation/usage/rules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lovely/nice + and + positive adjective:</a:t>
            </a:r>
            <a:endParaRPr lang="en-GB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i="1" dirty="0">
                <a:ea typeface="Calibri" panose="020F0502020204030204" pitchFamily="34" charset="0"/>
                <a:cs typeface="Calibri" panose="020F0502020204030204" pitchFamily="34" charset="0"/>
              </a:rPr>
              <a:t>Lovely/nice and hot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(e.g. soup, weather); </a:t>
            </a:r>
            <a:r>
              <a:rPr lang="en-GB" sz="2400" i="1" dirty="0">
                <a:ea typeface="Calibri" panose="020F0502020204030204" pitchFamily="34" charset="0"/>
                <a:cs typeface="Calibri" panose="020F0502020204030204" pitchFamily="34" charset="0"/>
              </a:rPr>
              <a:t>lovely/nice and cosy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(e.g. room, hotel); </a:t>
            </a:r>
            <a:r>
              <a:rPr lang="en-GB" sz="2400" i="1" dirty="0">
                <a:ea typeface="Calibri" panose="020F0502020204030204" pitchFamily="34" charset="0"/>
                <a:cs typeface="Calibri" panose="020F0502020204030204" pitchFamily="34" charset="0"/>
              </a:rPr>
              <a:t>lovely/nice and friendly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(e.g. person, place); </a:t>
            </a:r>
            <a:r>
              <a:rPr lang="en-GB" sz="2400" i="1" dirty="0">
                <a:ea typeface="Calibri" panose="020F0502020204030204" pitchFamily="34" charset="0"/>
                <a:cs typeface="Calibri" panose="020F0502020204030204" pitchFamily="34" charset="0"/>
              </a:rPr>
              <a:t>nice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>
                <a:ea typeface="Calibri" panose="020F0502020204030204" pitchFamily="34" charset="0"/>
                <a:cs typeface="Calibri" panose="020F0502020204030204" pitchFamily="34" charset="0"/>
              </a:rPr>
              <a:t>and easy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(e.g. a journey, an arrangement)  </a:t>
            </a:r>
          </a:p>
          <a:p>
            <a:endParaRPr lang="en-GB" sz="2400" b="1" dirty="0"/>
          </a:p>
          <a:p>
            <a:r>
              <a:rPr lang="en-GB" sz="2400" b="1" dirty="0"/>
              <a:t>good + and + positive adjective:</a:t>
            </a:r>
            <a:endParaRPr lang="en-GB" sz="2400" dirty="0"/>
          </a:p>
          <a:p>
            <a:r>
              <a:rPr lang="en-GB" sz="2400" i="1" dirty="0"/>
              <a:t>I’ll put the chicken in if the oven’s good and hot./That rucksack of yours looks good and strong./The roads are good and flat, so you shouldn’t have any trouble cycling.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7767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B5730D-66C7-E9EF-9B30-C2E4DDB1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39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2847C-89CB-546B-C245-2F07354D3598}"/>
              </a:ext>
            </a:extLst>
          </p:cNvPr>
          <p:cNvSpPr txBox="1"/>
          <p:nvPr/>
        </p:nvSpPr>
        <p:spPr>
          <a:xfrm>
            <a:off x="1249680" y="955040"/>
            <a:ext cx="9712960" cy="423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1. Guided discovery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through two/three-line dialogues or </a:t>
            </a:r>
            <a:r>
              <a:rPr lang="en-GB" sz="2400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longer, ‘compromise’ dialogues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. [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elicit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further examples/formation/usage/rules]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Q?</a:t>
            </a:r>
          </a:p>
          <a:p>
            <a:pPr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A: Thank goodness they've finally gone! It's two in the morning. 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B: What a mess! That red bag in the corner, is it yours?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A: Oh no! Someone's left it. The girl with the tall boyfriend, do </a:t>
            </a:r>
          </a:p>
          <a:p>
            <a:r>
              <a:rPr lang="en-US" sz="2400" i="1" dirty="0">
                <a:ea typeface="Times New Roman" panose="02020603050405020304" pitchFamily="18" charset="0"/>
              </a:rPr>
              <a:t>     you know her name? I think it's her bag. They left at</a:t>
            </a:r>
          </a:p>
          <a:p>
            <a:r>
              <a:rPr lang="en-US" sz="2400" i="1" dirty="0">
                <a:ea typeface="Times New Roman" panose="02020603050405020304" pitchFamily="18" charset="0"/>
              </a:rPr>
              <a:t>     midnight.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B: She’ll ring us, won’t she? Anyway, we'd better start clearing </a:t>
            </a:r>
          </a:p>
          <a:p>
            <a:r>
              <a:rPr lang="en-US" sz="2400" i="1" dirty="0">
                <a:ea typeface="Times New Roman" panose="02020603050405020304" pitchFamily="18" charset="0"/>
              </a:rPr>
              <a:t>     up. Those bottles on the table, are they all empty?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A: Yes. They can be recycled.</a:t>
            </a:r>
            <a:endParaRPr lang="en-GB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4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114" y="1376572"/>
            <a:ext cx="10101943" cy="375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It’s a great place to visit, </a:t>
            </a: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Barcelona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friend of yours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did you see her again?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Shall we go for a walk </a:t>
            </a: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something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A: </a:t>
            </a: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Beautiful day, isn’t it?  B: </a:t>
            </a: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Lovely!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Then </a:t>
            </a: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said to me, hey, where are you going?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How was the meeting? </a:t>
            </a: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Nice and quick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hope.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are you sure we’re going the right way?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25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DF994-EB53-4789-B841-15B5310F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40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52D4F-C662-49E9-B54A-4D8E19D747AA}"/>
              </a:ext>
            </a:extLst>
          </p:cNvPr>
          <p:cNvSpPr txBox="1"/>
          <p:nvPr/>
        </p:nvSpPr>
        <p:spPr>
          <a:xfrm>
            <a:off x="838200" y="477520"/>
            <a:ext cx="10358120" cy="603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 practice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reading aloud and exercises (</a:t>
            </a:r>
            <a:r>
              <a:rPr lang="en-GB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gap-filling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transforming, matching, multiple choice etc.)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Fill the gaps with the most appropriate word: 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watery, thirtyish, plasticky, vinegary, </a:t>
            </a:r>
            <a:r>
              <a:rPr lang="en-GB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browny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woody, shortish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A: So what do you think of the place?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It’s OK. A bit __________ perhaps. I mean, look at these tables. [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plasticky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C: But they’re wood, aren’t they?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B: I don’t think so. It’s a __________ kind of feel, but not real wood. [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woody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A: The chef’s famous, anyway.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C: Is he? Or she?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A: He’s on TV all the time. __________, I reckon, or younger. [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thirtyish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46684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B35336-FAF0-F9F2-AF4A-8E3F9CE2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41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0D384-978D-440B-6752-4008DA0EFAC0}"/>
              </a:ext>
            </a:extLst>
          </p:cNvPr>
          <p:cNvSpPr txBox="1"/>
          <p:nvPr/>
        </p:nvSpPr>
        <p:spPr>
          <a:xfrm>
            <a:off x="1645920" y="608132"/>
            <a:ext cx="9387840" cy="534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Controlled practice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through reading aloud and exercises (</a:t>
            </a:r>
            <a:r>
              <a:rPr lang="en-GB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gap-filling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transforming, matching, multiple choice etc.)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A: That car’s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enormous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B: You’re right. It’s _______________. [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huge/gigantic/really big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]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C: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Jake says he’ll do something and then he changes his mind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D. I know. (He’s not…/He isn’t…You can’t…) _______________________. [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You can’t rely on him, can you?/He’s not very reliable, is he?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]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           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E: The town centre’s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incredibly busy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today, isn’t it?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F: _______________ ! [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Really crowded/Crazy/Packed solid!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]</a:t>
            </a:r>
          </a:p>
          <a:p>
            <a:endParaRPr lang="en-GB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i="1" dirty="0">
                <a:ea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4989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C91F39-C827-69BE-1C00-58455142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42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EB0E4-26B0-AD7A-E219-173D25747808}"/>
              </a:ext>
            </a:extLst>
          </p:cNvPr>
          <p:cNvSpPr txBox="1"/>
          <p:nvPr/>
        </p:nvSpPr>
        <p:spPr>
          <a:xfrm>
            <a:off x="1371600" y="1097280"/>
            <a:ext cx="9875520" cy="423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Controlled practice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through reading aloud and exercises (gap-filling, </a:t>
            </a:r>
            <a:r>
              <a:rPr lang="en-GB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transforming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matching, multiple choice etc.)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A: It’s freezing today, isn’t it? [Freezing today …]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B: Yeah. I wish summer would come. [Wish summer…]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C: Why don’t we finish these potatoes off?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D: OK. It’s a pity to waste them, I guess. </a:t>
            </a:r>
            <a:r>
              <a:rPr lang="en-GB" sz="2400" dirty="0">
                <a:ea typeface="Times New Roman" panose="02020603050405020304" pitchFamily="18" charset="0"/>
              </a:rPr>
              <a:t>[A pity/Pity to …]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E: Karen’s bought a ping-pong table for the back garden.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F: That sounds fun. Have you had a go yet? [Sounds fun.]  [You had a go yet?]</a:t>
            </a:r>
          </a:p>
        </p:txBody>
      </p:sp>
    </p:spTree>
    <p:extLst>
      <p:ext uri="{BB962C8B-B14F-4D97-AF65-F5344CB8AC3E}">
        <p14:creationId xmlns:p14="http://schemas.microsoft.com/office/powerpoint/2010/main" val="3030367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235D28-9429-C714-7EA6-C888678B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43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EF394-E414-C8CB-3DCB-A79EE95C86CA}"/>
              </a:ext>
            </a:extLst>
          </p:cNvPr>
          <p:cNvSpPr txBox="1"/>
          <p:nvPr/>
        </p:nvSpPr>
        <p:spPr>
          <a:xfrm>
            <a:off x="1178560" y="609600"/>
            <a:ext cx="9631680" cy="5228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Freer practice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through simulations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With your partner, invent some questions or statements with heads or tails that you could use in these situations: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1. You’re in a restaurant. (Ideas: where you’re going to sit; what you see on the menu; what the food is like; the people you see.)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e.g. That table by the bar, do you think it will be noisy?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2. You’re in a clothes shop. (Ideas: the clothes that you can see; trying on a jacket or a pair of shoes; the prices; whether items of clothes would suit you.)</a:t>
            </a:r>
          </a:p>
          <a:p>
            <a:r>
              <a:rPr lang="en-GB" sz="2400" i="1">
                <a:ea typeface="Times New Roman" panose="02020603050405020304" pitchFamily="18" charset="0"/>
              </a:rPr>
              <a:t>e.g. They’re </a:t>
            </a:r>
            <a:r>
              <a:rPr lang="en-GB" sz="2400" i="1" dirty="0">
                <a:ea typeface="Times New Roman" panose="02020603050405020304" pitchFamily="18" charset="0"/>
              </a:rPr>
              <a:t>very tight, these jeans.</a:t>
            </a:r>
            <a:endParaRPr lang="en-GB" sz="2400" i="1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43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509C4-BDCD-08A0-A3FA-2EE82435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44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CBE88-9D66-EEFC-4FCA-8BDC30EBE61D}"/>
              </a:ext>
            </a:extLst>
          </p:cNvPr>
          <p:cNvSpPr txBox="1"/>
          <p:nvPr/>
        </p:nvSpPr>
        <p:spPr>
          <a:xfrm>
            <a:off x="944880" y="762000"/>
            <a:ext cx="10261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Freer practice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through simulations</a:t>
            </a:r>
          </a:p>
          <a:p>
            <a:endParaRPr lang="en-GB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Invent a list of six things that you or your friends/family have recently done or are doing. Include some surprising things. Tell your partner, who should reply with a response question. Continue the conversation, then swap roles.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A: I’ve just bought a new computer game.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B: </a:t>
            </a:r>
            <a:r>
              <a:rPr lang="en-GB" sz="24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Have you?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What’s it called? …etc.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A: My brother’s learning Japanese.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B: </a:t>
            </a:r>
            <a:r>
              <a:rPr lang="en-GB" sz="24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Is he?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Why? …etc. 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A: I quit my job yesterday.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</a:rPr>
              <a:t>B: </a:t>
            </a:r>
            <a:r>
              <a:rPr lang="en-GB" sz="24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You did what?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I thought you were enjoying it.  …etc.</a:t>
            </a:r>
          </a:p>
        </p:txBody>
      </p:sp>
    </p:spTree>
    <p:extLst>
      <p:ext uri="{BB962C8B-B14F-4D97-AF65-F5344CB8AC3E}">
        <p14:creationId xmlns:p14="http://schemas.microsoft.com/office/powerpoint/2010/main" val="575037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CA4620-4ECD-D6FA-3679-090FD406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45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0F819-4940-6537-7833-004706BE616B}"/>
              </a:ext>
            </a:extLst>
          </p:cNvPr>
          <p:cNvSpPr txBox="1"/>
          <p:nvPr/>
        </p:nvSpPr>
        <p:spPr>
          <a:xfrm>
            <a:off x="1270000" y="690880"/>
            <a:ext cx="9966960" cy="5468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Freer practice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through simulations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Get students into small groups. Tell them that they’re visiting a large museum. They won’t have time to see everything, so they have to decide where to go and why, using some of the discourse markers they’ve learnt</a:t>
            </a:r>
            <a:r>
              <a:rPr lang="en-GB" sz="2400" dirty="0">
                <a:ea typeface="Times New Roman" panose="02020603050405020304" pitchFamily="18" charset="0"/>
              </a:rPr>
              <a:t>: </a:t>
            </a:r>
            <a:r>
              <a:rPr lang="en-GB" sz="24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mean, you see, you know, right, well , listen, look, hey  </a:t>
            </a:r>
            <a:endParaRPr lang="en-GB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ea typeface="Times New Roman" panose="02020603050405020304" pitchFamily="18" charset="0"/>
              </a:rPr>
              <a:t>First floor: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Gallery 1: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Exhibition of 19</a:t>
            </a:r>
            <a:r>
              <a:rPr lang="en-GB" sz="2400" baseline="30000" dirty="0">
                <a:effectLst/>
                <a:ea typeface="Times New Roman" panose="02020603050405020304" pitchFamily="18" charset="0"/>
              </a:rPr>
              <a:t>th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century Japanese painting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Gallery 2: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Artefacts of Ancient Egypt</a:t>
            </a:r>
          </a:p>
          <a:p>
            <a:r>
              <a:rPr lang="en-GB" sz="2400" b="1" dirty="0">
                <a:effectLst/>
                <a:ea typeface="Times New Roman" panose="02020603050405020304" pitchFamily="18" charset="0"/>
              </a:rPr>
              <a:t>Second Floor: 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Gallery 3: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Exhibition of Mediterranean Ceramics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Gallery 4: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Islamic Art and Science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GB" sz="2400" i="1" dirty="0">
                <a:ea typeface="Times New Roman" panose="02020603050405020304" pitchFamily="18" charset="0"/>
              </a:rPr>
              <a:t>Etc. 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r>
              <a:rPr lang="en-GB" sz="2400" dirty="0">
                <a:ea typeface="Times New Roman" panose="02020603050405020304" pitchFamily="18" charset="0"/>
              </a:rPr>
              <a:t>E.g.: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 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A: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Right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. Where shall we start?</a:t>
            </a:r>
          </a:p>
          <a:p>
            <a:r>
              <a:rPr lang="en-GB" sz="2400" i="1" dirty="0">
                <a:effectLst/>
                <a:ea typeface="Times New Roman" panose="02020603050405020304" pitchFamily="18" charset="0"/>
              </a:rPr>
              <a:t>        B: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Well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, we can’t see it all. </a:t>
            </a:r>
            <a:r>
              <a:rPr lang="en-GB" sz="2400" b="1" i="1" dirty="0">
                <a:effectLst/>
                <a:ea typeface="Times New Roman" panose="02020603050405020304" pitchFamily="18" charset="0"/>
              </a:rPr>
              <a:t>I mean</a:t>
            </a:r>
            <a:r>
              <a:rPr lang="en-GB" sz="2400" i="1" dirty="0">
                <a:effectLst/>
                <a:ea typeface="Times New Roman" panose="02020603050405020304" pitchFamily="18" charset="0"/>
              </a:rPr>
              <a:t>, we’ve only got an hour.</a:t>
            </a:r>
          </a:p>
        </p:txBody>
      </p:sp>
    </p:spTree>
    <p:extLst>
      <p:ext uri="{BB962C8B-B14F-4D97-AF65-F5344CB8AC3E}">
        <p14:creationId xmlns:p14="http://schemas.microsoft.com/office/powerpoint/2010/main" val="265359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116" y="1037322"/>
            <a:ext cx="10085695" cy="481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Journal articles: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McCarthy, M.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R. Carter.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1995. ‘Spoken Grammar: what is it and how can we teach it?,’ </a:t>
            </a:r>
            <a:r>
              <a:rPr lang="en-GB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ELT Journal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49(3): 207-218.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Carter, R.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M. McCarthy.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2004.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‘Hyperbole in everyday conversation,’ </a:t>
            </a:r>
            <a:r>
              <a:rPr lang="en-GB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Journal of Pragmatics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36: 149-184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Books: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Channell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, J.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1994. </a:t>
            </a:r>
            <a:r>
              <a:rPr lang="en-GB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Vague Language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. Oxford University Press.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Carter, R.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M. J. McCarthy.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1997. </a:t>
            </a:r>
            <a:r>
              <a:rPr lang="en-GB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Exploring Spoken English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. Cambridge: Cambridge University Press.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73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8424" y="1782117"/>
            <a:ext cx="10426889" cy="369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Biber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, D., S. Johansson, G. Leech, S. Conrad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Finegan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1999.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Longman Grammar of Spoken and Written English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Carter, R.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M. McCarthy.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2006.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Cambridge Grammar of English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5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1755" y="1575264"/>
            <a:ext cx="806582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i="1" dirty="0">
                <a:ea typeface="Times New Roman" panose="02020603050405020304" pitchFamily="18" charset="0"/>
              </a:rPr>
              <a:t>Those paintings</a:t>
            </a:r>
            <a:r>
              <a:rPr lang="en-GB" sz="3200" i="1" dirty="0">
                <a:ea typeface="Times New Roman" panose="02020603050405020304" pitchFamily="18" charset="0"/>
              </a:rPr>
              <a:t>, are they by Picasso?</a:t>
            </a:r>
          </a:p>
          <a:p>
            <a:pPr>
              <a:spcAft>
                <a:spcPts val="0"/>
              </a:spcAft>
            </a:pPr>
            <a:endParaRPr lang="en-GB" sz="3200" i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‘Headers’ (Carter and McCarthy 2006)</a:t>
            </a: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‘Noun phrase prefaces’ (</a:t>
            </a:r>
            <a:r>
              <a:rPr lang="en-GB" sz="3200" dirty="0" err="1">
                <a:ea typeface="Times New Roman" panose="02020603050405020304" pitchFamily="18" charset="0"/>
              </a:rPr>
              <a:t>Biber</a:t>
            </a:r>
            <a:r>
              <a:rPr lang="en-GB" sz="3200" dirty="0">
                <a:ea typeface="Times New Roman" panose="02020603050405020304" pitchFamily="18" charset="0"/>
              </a:rPr>
              <a:t> </a:t>
            </a:r>
            <a:r>
              <a:rPr lang="en-GB" sz="3200" i="1" dirty="0">
                <a:ea typeface="Times New Roman" panose="02020603050405020304" pitchFamily="18" charset="0"/>
              </a:rPr>
              <a:t>et al. </a:t>
            </a:r>
            <a:r>
              <a:rPr lang="en-GB" sz="3200" dirty="0">
                <a:ea typeface="Times New Roman" panose="02020603050405020304" pitchFamily="18" charset="0"/>
              </a:rPr>
              <a:t>1999)</a:t>
            </a: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‘Pre-posed element’ (Halliday 1985)</a:t>
            </a:r>
            <a:endParaRPr lang="en-GB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4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8925" y="1573513"/>
            <a:ext cx="7847463" cy="375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Spoken grammar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‘Frequently-used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grammatico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-lexical features of conversational English that have been noticed by teachers and described by corpus researchers, but haven’t yet become part of our everyday teaching syllabuses’.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24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760" y="548640"/>
            <a:ext cx="6898640" cy="586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What is spoken grammar?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Is it teachable?</a:t>
            </a:r>
            <a:endParaRPr lang="en-GB" sz="3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Should we teach it?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Which features of spoken grammar should we teach?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How can we teach it?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EB43-1EFF-4AA1-A56C-5327940351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5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3179</Words>
  <Application>Microsoft Office PowerPoint</Application>
  <PresentationFormat>Widescreen</PresentationFormat>
  <Paragraphs>426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Wingdings</vt:lpstr>
      <vt:lpstr>Office Theme</vt:lpstr>
      <vt:lpstr>  Understanding and Teaching Spoken 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Spoken Grammar: Defining It and Teaching It</dc:title>
  <dc:creator>Ken Paterson</dc:creator>
  <cp:lastModifiedBy>Ken Paterson</cp:lastModifiedBy>
  <cp:revision>73</cp:revision>
  <cp:lastPrinted>2018-08-03T16:33:56Z</cp:lastPrinted>
  <dcterms:created xsi:type="dcterms:W3CDTF">2018-07-11T13:39:41Z</dcterms:created>
  <dcterms:modified xsi:type="dcterms:W3CDTF">2023-05-22T15:52:56Z</dcterms:modified>
</cp:coreProperties>
</file>